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4" r:id="rId5"/>
    <p:sldId id="258" r:id="rId6"/>
    <p:sldId id="265" r:id="rId7"/>
    <p:sldId id="266" r:id="rId8"/>
    <p:sldId id="260" r:id="rId9"/>
    <p:sldId id="259" r:id="rId10"/>
    <p:sldId id="261" r:id="rId11"/>
    <p:sldId id="262"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DCEAF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1C519F-F7A2-4139-AC1A-6A47F99788C3}" v="76" dt="2024-05-21T10:05:34.112"/>
    <p1510:client id="{835B0BCF-FB7A-4F38-9202-75D475CF05CF}" v="217" dt="2024-05-21T09:24:13.973"/>
    <p1510:client id="{94B03D76-4E2D-42D0-BABF-5B775B3C39A4}" v="73" dt="2024-05-21T08:58:41.574"/>
    <p1510:client id="{B09C714B-AF54-4606-B8EF-BC3A2ECA85B1}" v="12" dt="2024-05-21T11:24:28.981"/>
    <p1510:client id="{C124DC76-AFDD-4520-89B7-374E7C897425}" v="111" dt="2024-05-21T09:12:33.612"/>
    <p1510:client id="{F0C901F7-5C7F-4A75-9BD1-C42507076C93}" v="1" dt="2024-05-21T08:45:56.930"/>
    <p1510:client id="{F406270F-4364-4689-B89D-0EE343B80064}" v="727" dt="2024-05-21T11:46:18.3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6" autoAdjust="0"/>
    <p:restoredTop sz="93826" autoAdjust="0"/>
  </p:normalViewPr>
  <p:slideViewPr>
    <p:cSldViewPr snapToGrid="0">
      <p:cViewPr varScale="1">
        <p:scale>
          <a:sx n="99" d="100"/>
          <a:sy n="99" d="100"/>
        </p:scale>
        <p:origin x="102"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van den Brink" userId="S::q095982@quadraam.nl::f8fcf64f-97f5-40fe-9032-83fff766b140" providerId="AD" clId="Web-{B09C714B-AF54-4606-B8EF-BC3A2ECA85B1}"/>
    <pc:docChg chg="modSld">
      <pc:chgData name="Charlotte van den Brink" userId="S::q095982@quadraam.nl::f8fcf64f-97f5-40fe-9032-83fff766b140" providerId="AD" clId="Web-{B09C714B-AF54-4606-B8EF-BC3A2ECA85B1}" dt="2024-05-21T11:24:28.981" v="10" actId="1076"/>
      <pc:docMkLst>
        <pc:docMk/>
      </pc:docMkLst>
      <pc:sldChg chg="modSp">
        <pc:chgData name="Charlotte van den Brink" userId="S::q095982@quadraam.nl::f8fcf64f-97f5-40fe-9032-83fff766b140" providerId="AD" clId="Web-{B09C714B-AF54-4606-B8EF-BC3A2ECA85B1}" dt="2024-05-21T11:24:16.059" v="9" actId="20577"/>
        <pc:sldMkLst>
          <pc:docMk/>
          <pc:sldMk cId="3039591480" sldId="259"/>
        </pc:sldMkLst>
        <pc:spChg chg="mod">
          <ac:chgData name="Charlotte van den Brink" userId="S::q095982@quadraam.nl::f8fcf64f-97f5-40fe-9032-83fff766b140" providerId="AD" clId="Web-{B09C714B-AF54-4606-B8EF-BC3A2ECA85B1}" dt="2024-05-21T11:24:16.059" v="9" actId="20577"/>
          <ac:spMkLst>
            <pc:docMk/>
            <pc:sldMk cId="3039591480" sldId="259"/>
            <ac:spMk id="4" creationId="{554209DB-31A9-DEAB-D8CD-26E464BB82C1}"/>
          </ac:spMkLst>
        </pc:spChg>
      </pc:sldChg>
      <pc:sldChg chg="modSp">
        <pc:chgData name="Charlotte van den Brink" userId="S::q095982@quadraam.nl::f8fcf64f-97f5-40fe-9032-83fff766b140" providerId="AD" clId="Web-{B09C714B-AF54-4606-B8EF-BC3A2ECA85B1}" dt="2024-05-21T11:24:28.981" v="10" actId="1076"/>
        <pc:sldMkLst>
          <pc:docMk/>
          <pc:sldMk cId="4148200217" sldId="261"/>
        </pc:sldMkLst>
        <pc:picChg chg="mod">
          <ac:chgData name="Charlotte van den Brink" userId="S::q095982@quadraam.nl::f8fcf64f-97f5-40fe-9032-83fff766b140" providerId="AD" clId="Web-{B09C714B-AF54-4606-B8EF-BC3A2ECA85B1}" dt="2024-05-21T11:24:28.981" v="10" actId="1076"/>
          <ac:picMkLst>
            <pc:docMk/>
            <pc:sldMk cId="4148200217" sldId="261"/>
            <ac:picMk id="2" creationId="{A5897A8B-3CF4-1042-8B22-7F00E80DB051}"/>
          </ac:picMkLst>
        </pc:picChg>
      </pc:sldChg>
    </pc:docChg>
  </pc:docChgLst>
  <pc:docChgLst>
    <pc:chgData name="Charlotte van den Brink" userId="S::q095982@quadraam.nl::f8fcf64f-97f5-40fe-9032-83fff766b140" providerId="AD" clId="Web-{C124DC76-AFDD-4520-89B7-374E7C897425}"/>
    <pc:docChg chg="modSld">
      <pc:chgData name="Charlotte van den Brink" userId="S::q095982@quadraam.nl::f8fcf64f-97f5-40fe-9032-83fff766b140" providerId="AD" clId="Web-{C124DC76-AFDD-4520-89B7-374E7C897425}" dt="2024-05-21T09:12:33.503" v="70" actId="20577"/>
      <pc:docMkLst>
        <pc:docMk/>
      </pc:docMkLst>
      <pc:sldChg chg="addSp modSp">
        <pc:chgData name="Charlotte van den Brink" userId="S::q095982@quadraam.nl::f8fcf64f-97f5-40fe-9032-83fff766b140" providerId="AD" clId="Web-{C124DC76-AFDD-4520-89B7-374E7C897425}" dt="2024-05-21T09:04:13.202" v="5" actId="14100"/>
        <pc:sldMkLst>
          <pc:docMk/>
          <pc:sldMk cId="3039591480" sldId="259"/>
        </pc:sldMkLst>
        <pc:spChg chg="add mod">
          <ac:chgData name="Charlotte van den Brink" userId="S::q095982@quadraam.nl::f8fcf64f-97f5-40fe-9032-83fff766b140" providerId="AD" clId="Web-{C124DC76-AFDD-4520-89B7-374E7C897425}" dt="2024-05-21T09:04:13.202" v="5" actId="14100"/>
          <ac:spMkLst>
            <pc:docMk/>
            <pc:sldMk cId="3039591480" sldId="259"/>
            <ac:spMk id="2" creationId="{31EC8C07-D08E-0A40-D910-045B4C3A1453}"/>
          </ac:spMkLst>
        </pc:spChg>
      </pc:sldChg>
      <pc:sldChg chg="addSp modSp">
        <pc:chgData name="Charlotte van den Brink" userId="S::q095982@quadraam.nl::f8fcf64f-97f5-40fe-9032-83fff766b140" providerId="AD" clId="Web-{C124DC76-AFDD-4520-89B7-374E7C897425}" dt="2024-05-21T09:07:31.716" v="35" actId="20577"/>
        <pc:sldMkLst>
          <pc:docMk/>
          <pc:sldMk cId="4148200217" sldId="261"/>
        </pc:sldMkLst>
        <pc:spChg chg="mod">
          <ac:chgData name="Charlotte van den Brink" userId="S::q095982@quadraam.nl::f8fcf64f-97f5-40fe-9032-83fff766b140" providerId="AD" clId="Web-{C124DC76-AFDD-4520-89B7-374E7C897425}" dt="2024-05-21T09:07:31.716" v="35" actId="20577"/>
          <ac:spMkLst>
            <pc:docMk/>
            <pc:sldMk cId="4148200217" sldId="261"/>
            <ac:spMk id="12" creationId="{8978A7CB-5642-4B2C-B43D-137651B32612}"/>
          </ac:spMkLst>
        </pc:spChg>
        <pc:picChg chg="add mod modCrop">
          <ac:chgData name="Charlotte van den Brink" userId="S::q095982@quadraam.nl::f8fcf64f-97f5-40fe-9032-83fff766b140" providerId="AD" clId="Web-{C124DC76-AFDD-4520-89B7-374E7C897425}" dt="2024-05-21T09:07:07.183" v="22" actId="14100"/>
          <ac:picMkLst>
            <pc:docMk/>
            <pc:sldMk cId="4148200217" sldId="261"/>
            <ac:picMk id="2" creationId="{A5897A8B-3CF4-1042-8B22-7F00E80DB051}"/>
          </ac:picMkLst>
        </pc:picChg>
      </pc:sldChg>
      <pc:sldChg chg="modSp">
        <pc:chgData name="Charlotte van den Brink" userId="S::q095982@quadraam.nl::f8fcf64f-97f5-40fe-9032-83fff766b140" providerId="AD" clId="Web-{C124DC76-AFDD-4520-89B7-374E7C897425}" dt="2024-05-21T09:12:33.503" v="70" actId="20577"/>
        <pc:sldMkLst>
          <pc:docMk/>
          <pc:sldMk cId="2792422415" sldId="265"/>
        </pc:sldMkLst>
        <pc:spChg chg="mod">
          <ac:chgData name="Charlotte van den Brink" userId="S::q095982@quadraam.nl::f8fcf64f-97f5-40fe-9032-83fff766b140" providerId="AD" clId="Web-{C124DC76-AFDD-4520-89B7-374E7C897425}" dt="2024-05-21T09:12:33.503" v="70" actId="20577"/>
          <ac:spMkLst>
            <pc:docMk/>
            <pc:sldMk cId="2792422415" sldId="265"/>
            <ac:spMk id="5" creationId="{B4CB4AEF-5867-34AB-6DCE-CF6661DFB62A}"/>
          </ac:spMkLst>
        </pc:spChg>
      </pc:sldChg>
    </pc:docChg>
  </pc:docChgLst>
  <pc:docChgLst>
    <pc:chgData name="Charlotte van den Brink" userId="S::q095982@quadraam.nl::f8fcf64f-97f5-40fe-9032-83fff766b140" providerId="AD" clId="Web-{361C519F-F7A2-4139-AC1A-6A47F99788C3}"/>
    <pc:docChg chg="modSld">
      <pc:chgData name="Charlotte van den Brink" userId="S::q095982@quadraam.nl::f8fcf64f-97f5-40fe-9032-83fff766b140" providerId="AD" clId="Web-{361C519F-F7A2-4139-AC1A-6A47F99788C3}" dt="2024-05-21T10:05:32.003" v="45" actId="20577"/>
      <pc:docMkLst>
        <pc:docMk/>
      </pc:docMkLst>
      <pc:sldChg chg="addSp modSp">
        <pc:chgData name="Charlotte van den Brink" userId="S::q095982@quadraam.nl::f8fcf64f-97f5-40fe-9032-83fff766b140" providerId="AD" clId="Web-{361C519F-F7A2-4139-AC1A-6A47F99788C3}" dt="2024-05-21T10:05:32.003" v="45" actId="20577"/>
        <pc:sldMkLst>
          <pc:docMk/>
          <pc:sldMk cId="2617479665" sldId="266"/>
        </pc:sldMkLst>
        <pc:spChg chg="add mod">
          <ac:chgData name="Charlotte van den Brink" userId="S::q095982@quadraam.nl::f8fcf64f-97f5-40fe-9032-83fff766b140" providerId="AD" clId="Web-{361C519F-F7A2-4139-AC1A-6A47F99788C3}" dt="2024-05-21T10:05:32.003" v="45" actId="20577"/>
          <ac:spMkLst>
            <pc:docMk/>
            <pc:sldMk cId="2617479665" sldId="266"/>
            <ac:spMk id="2" creationId="{DE2798F2-6C34-CD23-A9F5-2841AE583EE6}"/>
          </ac:spMkLst>
        </pc:spChg>
        <pc:spChg chg="mod">
          <ac:chgData name="Charlotte van den Brink" userId="S::q095982@quadraam.nl::f8fcf64f-97f5-40fe-9032-83fff766b140" providerId="AD" clId="Web-{361C519F-F7A2-4139-AC1A-6A47F99788C3}" dt="2024-05-21T10:05:29.003" v="44" actId="1076"/>
          <ac:spMkLst>
            <pc:docMk/>
            <pc:sldMk cId="2617479665" sldId="266"/>
            <ac:spMk id="9" creationId="{2D0D6292-2144-0027-B38B-B955AB4D72BA}"/>
          </ac:spMkLst>
        </pc:spChg>
        <pc:picChg chg="mod">
          <ac:chgData name="Charlotte van den Brink" userId="S::q095982@quadraam.nl::f8fcf64f-97f5-40fe-9032-83fff766b140" providerId="AD" clId="Web-{361C519F-F7A2-4139-AC1A-6A47F99788C3}" dt="2024-05-21T10:04:22.626" v="11" actId="1076"/>
          <ac:picMkLst>
            <pc:docMk/>
            <pc:sldMk cId="2617479665" sldId="266"/>
            <ac:picMk id="5" creationId="{C7DD86CD-C72F-A284-876F-3516C7E78774}"/>
          </ac:picMkLst>
        </pc:picChg>
      </pc:sldChg>
    </pc:docChg>
  </pc:docChgLst>
  <pc:docChgLst>
    <pc:chgData name="Charlotte van den Brink" userId="S::q095982@quadraam.nl::f8fcf64f-97f5-40fe-9032-83fff766b140" providerId="AD" clId="Web-{F406270F-4364-4689-B89D-0EE343B80064}"/>
    <pc:docChg chg="modSld">
      <pc:chgData name="Charlotte van den Brink" userId="S::q095982@quadraam.nl::f8fcf64f-97f5-40fe-9032-83fff766b140" providerId="AD" clId="Web-{F406270F-4364-4689-B89D-0EE343B80064}" dt="2024-05-21T11:46:18.390" v="392" actId="20577"/>
      <pc:docMkLst>
        <pc:docMk/>
      </pc:docMkLst>
      <pc:sldChg chg="addSp delSp modSp">
        <pc:chgData name="Charlotte van den Brink" userId="S::q095982@quadraam.nl::f8fcf64f-97f5-40fe-9032-83fff766b140" providerId="AD" clId="Web-{F406270F-4364-4689-B89D-0EE343B80064}" dt="2024-05-21T11:46:18.390" v="392" actId="20577"/>
        <pc:sldMkLst>
          <pc:docMk/>
          <pc:sldMk cId="1343696437" sldId="262"/>
        </pc:sldMkLst>
        <pc:spChg chg="mod">
          <ac:chgData name="Charlotte van den Brink" userId="S::q095982@quadraam.nl::f8fcf64f-97f5-40fe-9032-83fff766b140" providerId="AD" clId="Web-{F406270F-4364-4689-B89D-0EE343B80064}" dt="2024-05-21T11:43:06.882" v="386" actId="20577"/>
          <ac:spMkLst>
            <pc:docMk/>
            <pc:sldMk cId="1343696437" sldId="262"/>
            <ac:spMk id="2" creationId="{29A0A5E1-8598-1A97-D8CC-03C0CA0D3264}"/>
          </ac:spMkLst>
        </pc:spChg>
        <pc:spChg chg="add del">
          <ac:chgData name="Charlotte van den Brink" userId="S::q095982@quadraam.nl::f8fcf64f-97f5-40fe-9032-83fff766b140" providerId="AD" clId="Web-{F406270F-4364-4689-B89D-0EE343B80064}" dt="2024-05-21T11:29:41.568" v="8"/>
          <ac:spMkLst>
            <pc:docMk/>
            <pc:sldMk cId="1343696437" sldId="262"/>
            <ac:spMk id="3" creationId="{56485282-E019-7423-0599-CDBFD3D83177}"/>
          </ac:spMkLst>
        </pc:spChg>
        <pc:spChg chg="add mod">
          <ac:chgData name="Charlotte van den Brink" userId="S::q095982@quadraam.nl::f8fcf64f-97f5-40fe-9032-83fff766b140" providerId="AD" clId="Web-{F406270F-4364-4689-B89D-0EE343B80064}" dt="2024-05-21T11:46:18.390" v="392" actId="20577"/>
          <ac:spMkLst>
            <pc:docMk/>
            <pc:sldMk cId="1343696437" sldId="262"/>
            <ac:spMk id="4" creationId="{9A774549-4815-ABA4-8C55-6CA98CD9ACE6}"/>
          </ac:spMkLst>
        </pc:spChg>
        <pc:picChg chg="add del mod">
          <ac:chgData name="Charlotte van den Brink" userId="S::q095982@quadraam.nl::f8fcf64f-97f5-40fe-9032-83fff766b140" providerId="AD" clId="Web-{F406270F-4364-4689-B89D-0EE343B80064}" dt="2024-05-21T11:37:14.821" v="318"/>
          <ac:picMkLst>
            <pc:docMk/>
            <pc:sldMk cId="1343696437" sldId="262"/>
            <ac:picMk id="5" creationId="{D35E8553-C463-FCF7-34BD-19E7F852E189}"/>
          </ac:picMkLst>
        </pc:picChg>
        <pc:picChg chg="add mod">
          <ac:chgData name="Charlotte van den Brink" userId="S::q095982@quadraam.nl::f8fcf64f-97f5-40fe-9032-83fff766b140" providerId="AD" clId="Web-{F406270F-4364-4689-B89D-0EE343B80064}" dt="2024-05-21T11:40:00.609" v="340" actId="1076"/>
          <ac:picMkLst>
            <pc:docMk/>
            <pc:sldMk cId="1343696437" sldId="262"/>
            <ac:picMk id="6" creationId="{6222C62C-7180-ED73-EEBD-6EA1024CA723}"/>
          </ac:picMkLst>
        </pc:picChg>
        <pc:picChg chg="add mod">
          <ac:chgData name="Charlotte van den Brink" userId="S::q095982@quadraam.nl::f8fcf64f-97f5-40fe-9032-83fff766b140" providerId="AD" clId="Web-{F406270F-4364-4689-B89D-0EE343B80064}" dt="2024-05-21T11:40:02.312" v="341" actId="1076"/>
          <ac:picMkLst>
            <pc:docMk/>
            <pc:sldMk cId="1343696437" sldId="262"/>
            <ac:picMk id="7" creationId="{E6C8E358-26E2-0FB5-0EEB-080B864432E5}"/>
          </ac:picMkLst>
        </pc:picChg>
        <pc:picChg chg="add mod">
          <ac:chgData name="Charlotte van den Brink" userId="S::q095982@quadraam.nl::f8fcf64f-97f5-40fe-9032-83fff766b140" providerId="AD" clId="Web-{F406270F-4364-4689-B89D-0EE343B80064}" dt="2024-05-21T11:40:03.906" v="342" actId="1076"/>
          <ac:picMkLst>
            <pc:docMk/>
            <pc:sldMk cId="1343696437" sldId="262"/>
            <ac:picMk id="8" creationId="{47A173A9-517C-885C-FF38-0FDE195B00C7}"/>
          </ac:picMkLst>
        </pc:picChg>
        <pc:picChg chg="mod">
          <ac:chgData name="Charlotte van den Brink" userId="S::q095982@quadraam.nl::f8fcf64f-97f5-40fe-9032-83fff766b140" providerId="AD" clId="Web-{F406270F-4364-4689-B89D-0EE343B80064}" dt="2024-05-21T11:40:12.531" v="343" actId="1076"/>
          <ac:picMkLst>
            <pc:docMk/>
            <pc:sldMk cId="1343696437" sldId="262"/>
            <ac:picMk id="9" creationId="{74C2340F-4E0D-CC59-C8DB-959CF9A91D35}"/>
          </ac:picMkLst>
        </pc:picChg>
        <pc:picChg chg="mod">
          <ac:chgData name="Charlotte van den Brink" userId="S::q095982@quadraam.nl::f8fcf64f-97f5-40fe-9032-83fff766b140" providerId="AD" clId="Web-{F406270F-4364-4689-B89D-0EE343B80064}" dt="2024-05-21T11:39:07.497" v="333" actId="1076"/>
          <ac:picMkLst>
            <pc:docMk/>
            <pc:sldMk cId="1343696437" sldId="262"/>
            <ac:picMk id="6146" creationId="{F0BFF422-0CBA-8CD6-1F27-0C9C1EE69368}"/>
          </ac:picMkLst>
        </pc:picChg>
      </pc:sldChg>
    </pc:docChg>
  </pc:docChgLst>
  <pc:docChgLst>
    <pc:chgData name="Charlotte van den Brink" userId="S::q095982@quadraam.nl::f8fcf64f-97f5-40fe-9032-83fff766b140" providerId="AD" clId="Web-{835B0BCF-FB7A-4F38-9202-75D475CF05CF}"/>
    <pc:docChg chg="addSld delSld modSld">
      <pc:chgData name="Charlotte van den Brink" userId="S::q095982@quadraam.nl::f8fcf64f-97f5-40fe-9032-83fff766b140" providerId="AD" clId="Web-{835B0BCF-FB7A-4F38-9202-75D475CF05CF}" dt="2024-05-21T09:24:13.645" v="144" actId="20577"/>
      <pc:docMkLst>
        <pc:docMk/>
      </pc:docMkLst>
      <pc:sldChg chg="modSp">
        <pc:chgData name="Charlotte van den Brink" userId="S::q095982@quadraam.nl::f8fcf64f-97f5-40fe-9032-83fff766b140" providerId="AD" clId="Web-{835B0BCF-FB7A-4F38-9202-75D475CF05CF}" dt="2024-05-21T09:21:26.936" v="55"/>
        <pc:sldMkLst>
          <pc:docMk/>
          <pc:sldMk cId="33734136" sldId="258"/>
        </pc:sldMkLst>
        <pc:graphicFrameChg chg="mod modGraphic">
          <ac:chgData name="Charlotte van den Brink" userId="S::q095982@quadraam.nl::f8fcf64f-97f5-40fe-9032-83fff766b140" providerId="AD" clId="Web-{835B0BCF-FB7A-4F38-9202-75D475CF05CF}" dt="2024-05-21T09:21:26.936" v="55"/>
          <ac:graphicFrameMkLst>
            <pc:docMk/>
            <pc:sldMk cId="33734136" sldId="258"/>
            <ac:graphicFrameMk id="5" creationId="{73067A23-EFFF-D8CF-513E-81DA18451087}"/>
          </ac:graphicFrameMkLst>
        </pc:graphicFrameChg>
      </pc:sldChg>
      <pc:sldChg chg="modSp">
        <pc:chgData name="Charlotte van den Brink" userId="S::q095982@quadraam.nl::f8fcf64f-97f5-40fe-9032-83fff766b140" providerId="AD" clId="Web-{835B0BCF-FB7A-4F38-9202-75D475CF05CF}" dt="2024-05-21T09:22:19.750" v="103" actId="20577"/>
        <pc:sldMkLst>
          <pc:docMk/>
          <pc:sldMk cId="2792422415" sldId="265"/>
        </pc:sldMkLst>
        <pc:spChg chg="mod">
          <ac:chgData name="Charlotte van den Brink" userId="S::q095982@quadraam.nl::f8fcf64f-97f5-40fe-9032-83fff766b140" providerId="AD" clId="Web-{835B0BCF-FB7A-4F38-9202-75D475CF05CF}" dt="2024-05-21T09:22:19.750" v="103" actId="20577"/>
          <ac:spMkLst>
            <pc:docMk/>
            <pc:sldMk cId="2792422415" sldId="265"/>
            <ac:spMk id="5" creationId="{B4CB4AEF-5867-34AB-6DCE-CF6661DFB62A}"/>
          </ac:spMkLst>
        </pc:spChg>
      </pc:sldChg>
      <pc:sldChg chg="addSp delSp modSp new mod setBg">
        <pc:chgData name="Charlotte van den Brink" userId="S::q095982@quadraam.nl::f8fcf64f-97f5-40fe-9032-83fff766b140" providerId="AD" clId="Web-{835B0BCF-FB7A-4F38-9202-75D475CF05CF}" dt="2024-05-21T09:24:13.645" v="144" actId="20577"/>
        <pc:sldMkLst>
          <pc:docMk/>
          <pc:sldMk cId="2617479665" sldId="266"/>
        </pc:sldMkLst>
        <pc:spChg chg="add del">
          <ac:chgData name="Charlotte van den Brink" userId="S::q095982@quadraam.nl::f8fcf64f-97f5-40fe-9032-83fff766b140" providerId="AD" clId="Web-{835B0BCF-FB7A-4F38-9202-75D475CF05CF}" dt="2024-05-21T09:23:01.392" v="110"/>
          <ac:spMkLst>
            <pc:docMk/>
            <pc:sldMk cId="2617479665" sldId="266"/>
            <ac:spMk id="2" creationId="{E606A6CE-8809-5F4A-6A16-A9D5B3DD9CBB}"/>
          </ac:spMkLst>
        </pc:spChg>
        <pc:spChg chg="add del">
          <ac:chgData name="Charlotte van den Brink" userId="S::q095982@quadraam.nl::f8fcf64f-97f5-40fe-9032-83fff766b140" providerId="AD" clId="Web-{835B0BCF-FB7A-4F38-9202-75D475CF05CF}" dt="2024-05-21T09:23:01.392" v="110"/>
          <ac:spMkLst>
            <pc:docMk/>
            <pc:sldMk cId="2617479665" sldId="266"/>
            <ac:spMk id="3" creationId="{884582EE-611B-9868-BEEF-C8542CE6550C}"/>
          </ac:spMkLst>
        </pc:spChg>
        <pc:spChg chg="add mod">
          <ac:chgData name="Charlotte van den Brink" userId="S::q095982@quadraam.nl::f8fcf64f-97f5-40fe-9032-83fff766b140" providerId="AD" clId="Web-{835B0BCF-FB7A-4F38-9202-75D475CF05CF}" dt="2024-05-21T09:23:27.159" v="116" actId="20577"/>
          <ac:spMkLst>
            <pc:docMk/>
            <pc:sldMk cId="2617479665" sldId="266"/>
            <ac:spMk id="7" creationId="{D6102A56-F620-7897-2CC5-DCEB513C0DF1}"/>
          </ac:spMkLst>
        </pc:spChg>
        <pc:spChg chg="add mod">
          <ac:chgData name="Charlotte van den Brink" userId="S::q095982@quadraam.nl::f8fcf64f-97f5-40fe-9032-83fff766b140" providerId="AD" clId="Web-{835B0BCF-FB7A-4F38-9202-75D475CF05CF}" dt="2024-05-21T09:24:13.645" v="144" actId="20577"/>
          <ac:spMkLst>
            <pc:docMk/>
            <pc:sldMk cId="2617479665" sldId="266"/>
            <ac:spMk id="9" creationId="{2D0D6292-2144-0027-B38B-B955AB4D72BA}"/>
          </ac:spMkLst>
        </pc:spChg>
        <pc:spChg chg="add del">
          <ac:chgData name="Charlotte van den Brink" userId="S::q095982@quadraam.nl::f8fcf64f-97f5-40fe-9032-83fff766b140" providerId="AD" clId="Web-{835B0BCF-FB7A-4F38-9202-75D475CF05CF}" dt="2024-05-21T09:23:01.392" v="109"/>
          <ac:spMkLst>
            <pc:docMk/>
            <pc:sldMk cId="2617479665" sldId="266"/>
            <ac:spMk id="10" creationId="{42A4FC2C-047E-45A5-965D-8E1E3BF09BC6}"/>
          </ac:spMkLst>
        </pc:spChg>
        <pc:picChg chg="add mod">
          <ac:chgData name="Charlotte van den Brink" userId="S::q095982@quadraam.nl::f8fcf64f-97f5-40fe-9032-83fff766b140" providerId="AD" clId="Web-{835B0BCF-FB7A-4F38-9202-75D475CF05CF}" dt="2024-05-21T09:23:01.392" v="110"/>
          <ac:picMkLst>
            <pc:docMk/>
            <pc:sldMk cId="2617479665" sldId="266"/>
            <ac:picMk id="5" creationId="{C7DD86CD-C72F-A284-876F-3516C7E78774}"/>
          </ac:picMkLst>
        </pc:picChg>
      </pc:sldChg>
      <pc:sldChg chg="add del replId">
        <pc:chgData name="Charlotte van den Brink" userId="S::q095982@quadraam.nl::f8fcf64f-97f5-40fe-9032-83fff766b140" providerId="AD" clId="Web-{835B0BCF-FB7A-4F38-9202-75D475CF05CF}" dt="2024-05-21T09:22:38.938" v="105"/>
        <pc:sldMkLst>
          <pc:docMk/>
          <pc:sldMk cId="3360271553" sldId="266"/>
        </pc:sldMkLst>
      </pc:sldChg>
    </pc:docChg>
  </pc:docChgLst>
  <pc:docChgLst>
    <pc:chgData name="Charlotte van den Brink" userId="S::q095982@quadraam.nl::f8fcf64f-97f5-40fe-9032-83fff766b140" providerId="AD" clId="Web-{94B03D76-4E2D-42D0-BABF-5B775B3C39A4}"/>
    <pc:docChg chg="delSld modSld">
      <pc:chgData name="Charlotte van den Brink" userId="S::q095982@quadraam.nl::f8fcf64f-97f5-40fe-9032-83fff766b140" providerId="AD" clId="Web-{94B03D76-4E2D-42D0-BABF-5B775B3C39A4}" dt="2024-05-21T08:58:41.574" v="51" actId="20577"/>
      <pc:docMkLst>
        <pc:docMk/>
      </pc:docMkLst>
      <pc:sldChg chg="addSp delSp modSp del">
        <pc:chgData name="Charlotte van den Brink" userId="S::q095982@quadraam.nl::f8fcf64f-97f5-40fe-9032-83fff766b140" providerId="AD" clId="Web-{94B03D76-4E2D-42D0-BABF-5B775B3C39A4}" dt="2024-05-21T08:57:48.010" v="46"/>
        <pc:sldMkLst>
          <pc:docMk/>
          <pc:sldMk cId="2412902878" sldId="257"/>
        </pc:sldMkLst>
        <pc:spChg chg="mod">
          <ac:chgData name="Charlotte van den Brink" userId="S::q095982@quadraam.nl::f8fcf64f-97f5-40fe-9032-83fff766b140" providerId="AD" clId="Web-{94B03D76-4E2D-42D0-BABF-5B775B3C39A4}" dt="2024-05-21T08:53:15.469" v="32" actId="20577"/>
          <ac:spMkLst>
            <pc:docMk/>
            <pc:sldMk cId="2412902878" sldId="257"/>
            <ac:spMk id="16" creationId="{091C060E-B3D3-A7D0-439D-4C27B3FA6978}"/>
          </ac:spMkLst>
        </pc:spChg>
        <pc:picChg chg="add del mod modCrop">
          <ac:chgData name="Charlotte van den Brink" userId="S::q095982@quadraam.nl::f8fcf64f-97f5-40fe-9032-83fff766b140" providerId="AD" clId="Web-{94B03D76-4E2D-42D0-BABF-5B775B3C39A4}" dt="2024-05-21T08:55:57.584" v="38"/>
          <ac:picMkLst>
            <pc:docMk/>
            <pc:sldMk cId="2412902878" sldId="257"/>
            <ac:picMk id="2" creationId="{68D18929-3902-50FF-9002-A3A078D4869E}"/>
          </ac:picMkLst>
        </pc:picChg>
        <pc:picChg chg="add mod modCrop">
          <ac:chgData name="Charlotte van den Brink" userId="S::q095982@quadraam.nl::f8fcf64f-97f5-40fe-9032-83fff766b140" providerId="AD" clId="Web-{94B03D76-4E2D-42D0-BABF-5B775B3C39A4}" dt="2024-05-21T08:57:24.024" v="45" actId="1076"/>
          <ac:picMkLst>
            <pc:docMk/>
            <pc:sldMk cId="2412902878" sldId="257"/>
            <ac:picMk id="3" creationId="{C71537EB-9C3D-F14B-CB1A-4B3C2A2FE891}"/>
          </ac:picMkLst>
        </pc:picChg>
        <pc:picChg chg="del mod">
          <ac:chgData name="Charlotte van den Brink" userId="S::q095982@quadraam.nl::f8fcf64f-97f5-40fe-9032-83fff766b140" providerId="AD" clId="Web-{94B03D76-4E2D-42D0-BABF-5B775B3C39A4}" dt="2024-05-21T08:53:11.359" v="30"/>
          <ac:picMkLst>
            <pc:docMk/>
            <pc:sldMk cId="2412902878" sldId="257"/>
            <ac:picMk id="2157" creationId="{7FF625B3-FA13-8CDF-0284-B46F3E6BA02C}"/>
          </ac:picMkLst>
        </pc:picChg>
      </pc:sldChg>
      <pc:sldChg chg="modSp">
        <pc:chgData name="Charlotte van den Brink" userId="S::q095982@quadraam.nl::f8fcf64f-97f5-40fe-9032-83fff766b140" providerId="AD" clId="Web-{94B03D76-4E2D-42D0-BABF-5B775B3C39A4}" dt="2024-05-21T08:52:06.888" v="8" actId="1076"/>
        <pc:sldMkLst>
          <pc:docMk/>
          <pc:sldMk cId="33734136" sldId="258"/>
        </pc:sldMkLst>
        <pc:graphicFrameChg chg="mod modGraphic">
          <ac:chgData name="Charlotte van den Brink" userId="S::q095982@quadraam.nl::f8fcf64f-97f5-40fe-9032-83fff766b140" providerId="AD" clId="Web-{94B03D76-4E2D-42D0-BABF-5B775B3C39A4}" dt="2024-05-21T08:52:06.888" v="8" actId="1076"/>
          <ac:graphicFrameMkLst>
            <pc:docMk/>
            <pc:sldMk cId="33734136" sldId="258"/>
            <ac:graphicFrameMk id="5" creationId="{73067A23-EFFF-D8CF-513E-81DA18451087}"/>
          </ac:graphicFrameMkLst>
        </pc:graphicFrameChg>
      </pc:sldChg>
      <pc:sldChg chg="modSp">
        <pc:chgData name="Charlotte van den Brink" userId="S::q095982@quadraam.nl::f8fcf64f-97f5-40fe-9032-83fff766b140" providerId="AD" clId="Web-{94B03D76-4E2D-42D0-BABF-5B775B3C39A4}" dt="2024-05-21T08:58:41.574" v="51" actId="20577"/>
        <pc:sldMkLst>
          <pc:docMk/>
          <pc:sldMk cId="3039591480" sldId="259"/>
        </pc:sldMkLst>
        <pc:spChg chg="mod">
          <ac:chgData name="Charlotte van den Brink" userId="S::q095982@quadraam.nl::f8fcf64f-97f5-40fe-9032-83fff766b140" providerId="AD" clId="Web-{94B03D76-4E2D-42D0-BABF-5B775B3C39A4}" dt="2024-05-21T08:58:41.574" v="51" actId="20577"/>
          <ac:spMkLst>
            <pc:docMk/>
            <pc:sldMk cId="3039591480" sldId="259"/>
            <ac:spMk id="3" creationId="{8B33897E-EE79-481E-D321-26B41E0A4190}"/>
          </ac:spMkLst>
        </pc:spChg>
      </pc:sldChg>
      <pc:sldChg chg="delSp modSp">
        <pc:chgData name="Charlotte van den Brink" userId="S::q095982@quadraam.nl::f8fcf64f-97f5-40fe-9032-83fff766b140" providerId="AD" clId="Web-{94B03D76-4E2D-42D0-BABF-5B775B3C39A4}" dt="2024-05-21T08:58:38.371" v="50"/>
        <pc:sldMkLst>
          <pc:docMk/>
          <pc:sldMk cId="4148200217" sldId="261"/>
        </pc:sldMkLst>
        <pc:spChg chg="del mod">
          <ac:chgData name="Charlotte van den Brink" userId="S::q095982@quadraam.nl::f8fcf64f-97f5-40fe-9032-83fff766b140" providerId="AD" clId="Web-{94B03D76-4E2D-42D0-BABF-5B775B3C39A4}" dt="2024-05-21T08:58:38.371" v="50"/>
          <ac:spMkLst>
            <pc:docMk/>
            <pc:sldMk cId="4148200217" sldId="261"/>
            <ac:spMk id="5" creationId="{DC64CBBD-5305-79E6-7EE9-68EB65B90E5B}"/>
          </ac:spMkLst>
        </pc:spChg>
      </pc:sldChg>
      <pc:sldChg chg="modSp">
        <pc:chgData name="Charlotte van den Brink" userId="S::q095982@quadraam.nl::f8fcf64f-97f5-40fe-9032-83fff766b140" providerId="AD" clId="Web-{94B03D76-4E2D-42D0-BABF-5B775B3C39A4}" dt="2024-05-21T08:52:51.702" v="28" actId="20577"/>
        <pc:sldMkLst>
          <pc:docMk/>
          <pc:sldMk cId="2792422415" sldId="265"/>
        </pc:sldMkLst>
        <pc:spChg chg="mod">
          <ac:chgData name="Charlotte van den Brink" userId="S::q095982@quadraam.nl::f8fcf64f-97f5-40fe-9032-83fff766b140" providerId="AD" clId="Web-{94B03D76-4E2D-42D0-BABF-5B775B3C39A4}" dt="2024-05-21T08:52:51.702" v="28" actId="20577"/>
          <ac:spMkLst>
            <pc:docMk/>
            <pc:sldMk cId="2792422415" sldId="265"/>
            <ac:spMk id="5" creationId="{B4CB4AEF-5867-34AB-6DCE-CF6661DFB62A}"/>
          </ac:spMkLst>
        </pc:spChg>
      </pc:sldChg>
      <pc:sldChg chg="del">
        <pc:chgData name="Charlotte van den Brink" userId="S::q095982@quadraam.nl::f8fcf64f-97f5-40fe-9032-83fff766b140" providerId="AD" clId="Web-{94B03D76-4E2D-42D0-BABF-5B775B3C39A4}" dt="2024-05-21T08:58:30.730" v="49"/>
        <pc:sldMkLst>
          <pc:docMk/>
          <pc:sldMk cId="3131397581" sldId="26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4E994A-00DA-55C3-F448-CB514038F55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2A975BD-C3DA-0584-9DF6-3622D49ED0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EB60E33-A883-3933-8B4C-212B71FBE9DB}"/>
              </a:ext>
            </a:extLst>
          </p:cNvPr>
          <p:cNvSpPr>
            <a:spLocks noGrp="1"/>
          </p:cNvSpPr>
          <p:nvPr>
            <p:ph type="dt" sz="half" idx="10"/>
          </p:nvPr>
        </p:nvSpPr>
        <p:spPr/>
        <p:txBody>
          <a:bodyPr/>
          <a:lstStyle/>
          <a:p>
            <a:fld id="{E86601AE-2E74-4179-B5EE-05E49E0D263D}" type="datetimeFigureOut">
              <a:rPr lang="nl-NL" smtClean="0"/>
              <a:t>21-5-2024</a:t>
            </a:fld>
            <a:endParaRPr lang="nl-NL"/>
          </a:p>
        </p:txBody>
      </p:sp>
      <p:sp>
        <p:nvSpPr>
          <p:cNvPr id="5" name="Tijdelijke aanduiding voor voettekst 4">
            <a:extLst>
              <a:ext uri="{FF2B5EF4-FFF2-40B4-BE49-F238E27FC236}">
                <a16:creationId xmlns:a16="http://schemas.microsoft.com/office/drawing/2014/main" id="{642B0279-AC7A-FB56-A444-30F1C361510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7DBA654-A6C5-0ED2-94D4-9E316D3D5037}"/>
              </a:ext>
            </a:extLst>
          </p:cNvPr>
          <p:cNvSpPr>
            <a:spLocks noGrp="1"/>
          </p:cNvSpPr>
          <p:nvPr>
            <p:ph type="sldNum" sz="quarter" idx="12"/>
          </p:nvPr>
        </p:nvSpPr>
        <p:spPr/>
        <p:txBody>
          <a:bodyPr/>
          <a:lstStyle/>
          <a:p>
            <a:fld id="{6369D91D-7649-4D09-BD0E-A787D853669C}" type="slidenum">
              <a:rPr lang="nl-NL" smtClean="0"/>
              <a:t>‹#›</a:t>
            </a:fld>
            <a:endParaRPr lang="nl-NL"/>
          </a:p>
        </p:txBody>
      </p:sp>
    </p:spTree>
    <p:extLst>
      <p:ext uri="{BB962C8B-B14F-4D97-AF65-F5344CB8AC3E}">
        <p14:creationId xmlns:p14="http://schemas.microsoft.com/office/powerpoint/2010/main" val="3580033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EBB880-0D10-9419-1F0C-A15900289EB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679D7F3-2E5C-C8F2-C86D-FE97B966387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C9D1372-F32F-EE4A-542F-51EC56749958}"/>
              </a:ext>
            </a:extLst>
          </p:cNvPr>
          <p:cNvSpPr>
            <a:spLocks noGrp="1"/>
          </p:cNvSpPr>
          <p:nvPr>
            <p:ph type="dt" sz="half" idx="10"/>
          </p:nvPr>
        </p:nvSpPr>
        <p:spPr/>
        <p:txBody>
          <a:bodyPr/>
          <a:lstStyle/>
          <a:p>
            <a:fld id="{E86601AE-2E74-4179-B5EE-05E49E0D263D}" type="datetimeFigureOut">
              <a:rPr lang="nl-NL" smtClean="0"/>
              <a:t>21-5-2024</a:t>
            </a:fld>
            <a:endParaRPr lang="nl-NL"/>
          </a:p>
        </p:txBody>
      </p:sp>
      <p:sp>
        <p:nvSpPr>
          <p:cNvPr id="5" name="Tijdelijke aanduiding voor voettekst 4">
            <a:extLst>
              <a:ext uri="{FF2B5EF4-FFF2-40B4-BE49-F238E27FC236}">
                <a16:creationId xmlns:a16="http://schemas.microsoft.com/office/drawing/2014/main" id="{60D15BA1-7960-0E72-405B-ED984EC4D38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A330AE-93B2-CA3F-E00C-B6AAC58B5D95}"/>
              </a:ext>
            </a:extLst>
          </p:cNvPr>
          <p:cNvSpPr>
            <a:spLocks noGrp="1"/>
          </p:cNvSpPr>
          <p:nvPr>
            <p:ph type="sldNum" sz="quarter" idx="12"/>
          </p:nvPr>
        </p:nvSpPr>
        <p:spPr/>
        <p:txBody>
          <a:bodyPr/>
          <a:lstStyle/>
          <a:p>
            <a:fld id="{6369D91D-7649-4D09-BD0E-A787D853669C}" type="slidenum">
              <a:rPr lang="nl-NL" smtClean="0"/>
              <a:t>‹#›</a:t>
            </a:fld>
            <a:endParaRPr lang="nl-NL"/>
          </a:p>
        </p:txBody>
      </p:sp>
    </p:spTree>
    <p:extLst>
      <p:ext uri="{BB962C8B-B14F-4D97-AF65-F5344CB8AC3E}">
        <p14:creationId xmlns:p14="http://schemas.microsoft.com/office/powerpoint/2010/main" val="3699593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99C6345-C0A0-3480-AC1C-1A821F0CF48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A5368C4-3D5B-45B8-5C91-AD34E2B4741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85BEE77-24B2-39C5-572B-A199CC44CAEF}"/>
              </a:ext>
            </a:extLst>
          </p:cNvPr>
          <p:cNvSpPr>
            <a:spLocks noGrp="1"/>
          </p:cNvSpPr>
          <p:nvPr>
            <p:ph type="dt" sz="half" idx="10"/>
          </p:nvPr>
        </p:nvSpPr>
        <p:spPr/>
        <p:txBody>
          <a:bodyPr/>
          <a:lstStyle/>
          <a:p>
            <a:fld id="{E86601AE-2E74-4179-B5EE-05E49E0D263D}" type="datetimeFigureOut">
              <a:rPr lang="nl-NL" smtClean="0"/>
              <a:t>21-5-2024</a:t>
            </a:fld>
            <a:endParaRPr lang="nl-NL"/>
          </a:p>
        </p:txBody>
      </p:sp>
      <p:sp>
        <p:nvSpPr>
          <p:cNvPr id="5" name="Tijdelijke aanduiding voor voettekst 4">
            <a:extLst>
              <a:ext uri="{FF2B5EF4-FFF2-40B4-BE49-F238E27FC236}">
                <a16:creationId xmlns:a16="http://schemas.microsoft.com/office/drawing/2014/main" id="{3B972E45-C0CD-AB4F-130F-199A3607C58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5F806F3-0251-AF9F-36B5-1296C6CDAC9C}"/>
              </a:ext>
            </a:extLst>
          </p:cNvPr>
          <p:cNvSpPr>
            <a:spLocks noGrp="1"/>
          </p:cNvSpPr>
          <p:nvPr>
            <p:ph type="sldNum" sz="quarter" idx="12"/>
          </p:nvPr>
        </p:nvSpPr>
        <p:spPr/>
        <p:txBody>
          <a:bodyPr/>
          <a:lstStyle/>
          <a:p>
            <a:fld id="{6369D91D-7649-4D09-BD0E-A787D853669C}" type="slidenum">
              <a:rPr lang="nl-NL" smtClean="0"/>
              <a:t>‹#›</a:t>
            </a:fld>
            <a:endParaRPr lang="nl-NL"/>
          </a:p>
        </p:txBody>
      </p:sp>
    </p:spTree>
    <p:extLst>
      <p:ext uri="{BB962C8B-B14F-4D97-AF65-F5344CB8AC3E}">
        <p14:creationId xmlns:p14="http://schemas.microsoft.com/office/powerpoint/2010/main" val="2738194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0F0779-557A-0FC1-AF63-B2F05C1F3AF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9647DB6-7AC0-17F8-746E-96F0976962F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559B49C-E9E6-A0FF-A9E0-CEBD29DF8B6C}"/>
              </a:ext>
            </a:extLst>
          </p:cNvPr>
          <p:cNvSpPr>
            <a:spLocks noGrp="1"/>
          </p:cNvSpPr>
          <p:nvPr>
            <p:ph type="dt" sz="half" idx="10"/>
          </p:nvPr>
        </p:nvSpPr>
        <p:spPr/>
        <p:txBody>
          <a:bodyPr/>
          <a:lstStyle/>
          <a:p>
            <a:fld id="{E86601AE-2E74-4179-B5EE-05E49E0D263D}" type="datetimeFigureOut">
              <a:rPr lang="nl-NL" smtClean="0"/>
              <a:t>21-5-2024</a:t>
            </a:fld>
            <a:endParaRPr lang="nl-NL"/>
          </a:p>
        </p:txBody>
      </p:sp>
      <p:sp>
        <p:nvSpPr>
          <p:cNvPr id="5" name="Tijdelijke aanduiding voor voettekst 4">
            <a:extLst>
              <a:ext uri="{FF2B5EF4-FFF2-40B4-BE49-F238E27FC236}">
                <a16:creationId xmlns:a16="http://schemas.microsoft.com/office/drawing/2014/main" id="{09D6A75C-A0B1-88DC-276F-62E66299E69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2AAE56B-7B94-8DE1-39F0-406004012674}"/>
              </a:ext>
            </a:extLst>
          </p:cNvPr>
          <p:cNvSpPr>
            <a:spLocks noGrp="1"/>
          </p:cNvSpPr>
          <p:nvPr>
            <p:ph type="sldNum" sz="quarter" idx="12"/>
          </p:nvPr>
        </p:nvSpPr>
        <p:spPr/>
        <p:txBody>
          <a:bodyPr/>
          <a:lstStyle/>
          <a:p>
            <a:fld id="{6369D91D-7649-4D09-BD0E-A787D853669C}" type="slidenum">
              <a:rPr lang="nl-NL" smtClean="0"/>
              <a:t>‹#›</a:t>
            </a:fld>
            <a:endParaRPr lang="nl-NL"/>
          </a:p>
        </p:txBody>
      </p:sp>
    </p:spTree>
    <p:extLst>
      <p:ext uri="{BB962C8B-B14F-4D97-AF65-F5344CB8AC3E}">
        <p14:creationId xmlns:p14="http://schemas.microsoft.com/office/powerpoint/2010/main" val="3787948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026E78-75ED-F10B-A277-2E2FF636D2C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870E674-94E8-1C43-C10F-471E35B798D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B9BD59A-963E-3924-9BDD-569027FA569F}"/>
              </a:ext>
            </a:extLst>
          </p:cNvPr>
          <p:cNvSpPr>
            <a:spLocks noGrp="1"/>
          </p:cNvSpPr>
          <p:nvPr>
            <p:ph type="dt" sz="half" idx="10"/>
          </p:nvPr>
        </p:nvSpPr>
        <p:spPr/>
        <p:txBody>
          <a:bodyPr/>
          <a:lstStyle/>
          <a:p>
            <a:fld id="{E86601AE-2E74-4179-B5EE-05E49E0D263D}" type="datetimeFigureOut">
              <a:rPr lang="nl-NL" smtClean="0"/>
              <a:t>21-5-2024</a:t>
            </a:fld>
            <a:endParaRPr lang="nl-NL"/>
          </a:p>
        </p:txBody>
      </p:sp>
      <p:sp>
        <p:nvSpPr>
          <p:cNvPr id="5" name="Tijdelijke aanduiding voor voettekst 4">
            <a:extLst>
              <a:ext uri="{FF2B5EF4-FFF2-40B4-BE49-F238E27FC236}">
                <a16:creationId xmlns:a16="http://schemas.microsoft.com/office/drawing/2014/main" id="{08C8C9F4-4EAF-C821-5ADE-D0DB70A1634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988490E-E85B-E9F8-3E7C-23D4B76BA5D4}"/>
              </a:ext>
            </a:extLst>
          </p:cNvPr>
          <p:cNvSpPr>
            <a:spLocks noGrp="1"/>
          </p:cNvSpPr>
          <p:nvPr>
            <p:ph type="sldNum" sz="quarter" idx="12"/>
          </p:nvPr>
        </p:nvSpPr>
        <p:spPr/>
        <p:txBody>
          <a:bodyPr/>
          <a:lstStyle/>
          <a:p>
            <a:fld id="{6369D91D-7649-4D09-BD0E-A787D853669C}" type="slidenum">
              <a:rPr lang="nl-NL" smtClean="0"/>
              <a:t>‹#›</a:t>
            </a:fld>
            <a:endParaRPr lang="nl-NL"/>
          </a:p>
        </p:txBody>
      </p:sp>
    </p:spTree>
    <p:extLst>
      <p:ext uri="{BB962C8B-B14F-4D97-AF65-F5344CB8AC3E}">
        <p14:creationId xmlns:p14="http://schemas.microsoft.com/office/powerpoint/2010/main" val="4022379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C5AC13-93F9-8F78-067D-34BAA2C2F8A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4CC336E-13DF-9582-A13E-FAA92B55631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245CD3A-A60D-090B-5AF7-905E3F59D97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2D16998-9546-CC14-1094-0873398D7C32}"/>
              </a:ext>
            </a:extLst>
          </p:cNvPr>
          <p:cNvSpPr>
            <a:spLocks noGrp="1"/>
          </p:cNvSpPr>
          <p:nvPr>
            <p:ph type="dt" sz="half" idx="10"/>
          </p:nvPr>
        </p:nvSpPr>
        <p:spPr/>
        <p:txBody>
          <a:bodyPr/>
          <a:lstStyle/>
          <a:p>
            <a:fld id="{E86601AE-2E74-4179-B5EE-05E49E0D263D}" type="datetimeFigureOut">
              <a:rPr lang="nl-NL" smtClean="0"/>
              <a:t>21-5-2024</a:t>
            </a:fld>
            <a:endParaRPr lang="nl-NL"/>
          </a:p>
        </p:txBody>
      </p:sp>
      <p:sp>
        <p:nvSpPr>
          <p:cNvPr id="6" name="Tijdelijke aanduiding voor voettekst 5">
            <a:extLst>
              <a:ext uri="{FF2B5EF4-FFF2-40B4-BE49-F238E27FC236}">
                <a16:creationId xmlns:a16="http://schemas.microsoft.com/office/drawing/2014/main" id="{20255D4B-BF03-8402-2B7D-F9A931A4D89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68DD6E4-9239-EF62-33B1-84FD2BE09436}"/>
              </a:ext>
            </a:extLst>
          </p:cNvPr>
          <p:cNvSpPr>
            <a:spLocks noGrp="1"/>
          </p:cNvSpPr>
          <p:nvPr>
            <p:ph type="sldNum" sz="quarter" idx="12"/>
          </p:nvPr>
        </p:nvSpPr>
        <p:spPr/>
        <p:txBody>
          <a:bodyPr/>
          <a:lstStyle/>
          <a:p>
            <a:fld id="{6369D91D-7649-4D09-BD0E-A787D853669C}" type="slidenum">
              <a:rPr lang="nl-NL" smtClean="0"/>
              <a:t>‹#›</a:t>
            </a:fld>
            <a:endParaRPr lang="nl-NL"/>
          </a:p>
        </p:txBody>
      </p:sp>
    </p:spTree>
    <p:extLst>
      <p:ext uri="{BB962C8B-B14F-4D97-AF65-F5344CB8AC3E}">
        <p14:creationId xmlns:p14="http://schemas.microsoft.com/office/powerpoint/2010/main" val="2168117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B2FD4D-981A-36B8-E196-799A555777E7}"/>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64BA9E0-838A-C923-35EE-7A58EB8112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D762543-CE16-92D5-0C4D-93FADEDC352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FBF1316-1C65-D07C-630A-B7E846C7F3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4B588AF-28E6-163E-B0F0-1CB8B03E21D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B116899-5CD9-2982-D846-B2B756B25A61}"/>
              </a:ext>
            </a:extLst>
          </p:cNvPr>
          <p:cNvSpPr>
            <a:spLocks noGrp="1"/>
          </p:cNvSpPr>
          <p:nvPr>
            <p:ph type="dt" sz="half" idx="10"/>
          </p:nvPr>
        </p:nvSpPr>
        <p:spPr/>
        <p:txBody>
          <a:bodyPr/>
          <a:lstStyle/>
          <a:p>
            <a:fld id="{E86601AE-2E74-4179-B5EE-05E49E0D263D}" type="datetimeFigureOut">
              <a:rPr lang="nl-NL" smtClean="0"/>
              <a:t>21-5-2024</a:t>
            </a:fld>
            <a:endParaRPr lang="nl-NL"/>
          </a:p>
        </p:txBody>
      </p:sp>
      <p:sp>
        <p:nvSpPr>
          <p:cNvPr id="8" name="Tijdelijke aanduiding voor voettekst 7">
            <a:extLst>
              <a:ext uri="{FF2B5EF4-FFF2-40B4-BE49-F238E27FC236}">
                <a16:creationId xmlns:a16="http://schemas.microsoft.com/office/drawing/2014/main" id="{B4FF1BFA-728A-735B-31C1-01CC2DC4371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45412CC-300E-8971-0472-E611468DEACA}"/>
              </a:ext>
            </a:extLst>
          </p:cNvPr>
          <p:cNvSpPr>
            <a:spLocks noGrp="1"/>
          </p:cNvSpPr>
          <p:nvPr>
            <p:ph type="sldNum" sz="quarter" idx="12"/>
          </p:nvPr>
        </p:nvSpPr>
        <p:spPr/>
        <p:txBody>
          <a:bodyPr/>
          <a:lstStyle/>
          <a:p>
            <a:fld id="{6369D91D-7649-4D09-BD0E-A787D853669C}" type="slidenum">
              <a:rPr lang="nl-NL" smtClean="0"/>
              <a:t>‹#›</a:t>
            </a:fld>
            <a:endParaRPr lang="nl-NL"/>
          </a:p>
        </p:txBody>
      </p:sp>
    </p:spTree>
    <p:extLst>
      <p:ext uri="{BB962C8B-B14F-4D97-AF65-F5344CB8AC3E}">
        <p14:creationId xmlns:p14="http://schemas.microsoft.com/office/powerpoint/2010/main" val="133847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2062E-3DA1-5856-C206-F546B60740E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A296BAB-B771-AC0B-BD0B-B3AB2E2B6CB6}"/>
              </a:ext>
            </a:extLst>
          </p:cNvPr>
          <p:cNvSpPr>
            <a:spLocks noGrp="1"/>
          </p:cNvSpPr>
          <p:nvPr>
            <p:ph type="dt" sz="half" idx="10"/>
          </p:nvPr>
        </p:nvSpPr>
        <p:spPr/>
        <p:txBody>
          <a:bodyPr/>
          <a:lstStyle/>
          <a:p>
            <a:fld id="{E86601AE-2E74-4179-B5EE-05E49E0D263D}" type="datetimeFigureOut">
              <a:rPr lang="nl-NL" smtClean="0"/>
              <a:t>21-5-2024</a:t>
            </a:fld>
            <a:endParaRPr lang="nl-NL"/>
          </a:p>
        </p:txBody>
      </p:sp>
      <p:sp>
        <p:nvSpPr>
          <p:cNvPr id="4" name="Tijdelijke aanduiding voor voettekst 3">
            <a:extLst>
              <a:ext uri="{FF2B5EF4-FFF2-40B4-BE49-F238E27FC236}">
                <a16:creationId xmlns:a16="http://schemas.microsoft.com/office/drawing/2014/main" id="{B73AC0D3-A948-B354-3093-692C4444FDD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745189C-FE1B-0A9C-134A-F3DAF657430F}"/>
              </a:ext>
            </a:extLst>
          </p:cNvPr>
          <p:cNvSpPr>
            <a:spLocks noGrp="1"/>
          </p:cNvSpPr>
          <p:nvPr>
            <p:ph type="sldNum" sz="quarter" idx="12"/>
          </p:nvPr>
        </p:nvSpPr>
        <p:spPr/>
        <p:txBody>
          <a:bodyPr/>
          <a:lstStyle/>
          <a:p>
            <a:fld id="{6369D91D-7649-4D09-BD0E-A787D853669C}" type="slidenum">
              <a:rPr lang="nl-NL" smtClean="0"/>
              <a:t>‹#›</a:t>
            </a:fld>
            <a:endParaRPr lang="nl-NL"/>
          </a:p>
        </p:txBody>
      </p:sp>
    </p:spTree>
    <p:extLst>
      <p:ext uri="{BB962C8B-B14F-4D97-AF65-F5344CB8AC3E}">
        <p14:creationId xmlns:p14="http://schemas.microsoft.com/office/powerpoint/2010/main" val="3437540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6B9634C-9439-D781-325B-C7B9EBED8308}"/>
              </a:ext>
            </a:extLst>
          </p:cNvPr>
          <p:cNvSpPr>
            <a:spLocks noGrp="1"/>
          </p:cNvSpPr>
          <p:nvPr>
            <p:ph type="dt" sz="half" idx="10"/>
          </p:nvPr>
        </p:nvSpPr>
        <p:spPr/>
        <p:txBody>
          <a:bodyPr/>
          <a:lstStyle/>
          <a:p>
            <a:fld id="{E86601AE-2E74-4179-B5EE-05E49E0D263D}" type="datetimeFigureOut">
              <a:rPr lang="nl-NL" smtClean="0"/>
              <a:t>21-5-2024</a:t>
            </a:fld>
            <a:endParaRPr lang="nl-NL"/>
          </a:p>
        </p:txBody>
      </p:sp>
      <p:sp>
        <p:nvSpPr>
          <p:cNvPr id="3" name="Tijdelijke aanduiding voor voettekst 2">
            <a:extLst>
              <a:ext uri="{FF2B5EF4-FFF2-40B4-BE49-F238E27FC236}">
                <a16:creationId xmlns:a16="http://schemas.microsoft.com/office/drawing/2014/main" id="{A9EEEF90-4AA0-83B6-6055-8B84D208988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CCA7EF3-6DC8-3650-E3FA-C5AD13DD49B9}"/>
              </a:ext>
            </a:extLst>
          </p:cNvPr>
          <p:cNvSpPr>
            <a:spLocks noGrp="1"/>
          </p:cNvSpPr>
          <p:nvPr>
            <p:ph type="sldNum" sz="quarter" idx="12"/>
          </p:nvPr>
        </p:nvSpPr>
        <p:spPr/>
        <p:txBody>
          <a:bodyPr/>
          <a:lstStyle/>
          <a:p>
            <a:fld id="{6369D91D-7649-4D09-BD0E-A787D853669C}" type="slidenum">
              <a:rPr lang="nl-NL" smtClean="0"/>
              <a:t>‹#›</a:t>
            </a:fld>
            <a:endParaRPr lang="nl-NL"/>
          </a:p>
        </p:txBody>
      </p:sp>
    </p:spTree>
    <p:extLst>
      <p:ext uri="{BB962C8B-B14F-4D97-AF65-F5344CB8AC3E}">
        <p14:creationId xmlns:p14="http://schemas.microsoft.com/office/powerpoint/2010/main" val="2633332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480CE4-8CB1-7E5E-556A-324160563BF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1E93ABD-4E2D-6A94-93B3-664A82EC77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F449E9C-C10D-D008-6F01-F30C150629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DC928DE-A17B-E22A-06A2-7D9A52B8927B}"/>
              </a:ext>
            </a:extLst>
          </p:cNvPr>
          <p:cNvSpPr>
            <a:spLocks noGrp="1"/>
          </p:cNvSpPr>
          <p:nvPr>
            <p:ph type="dt" sz="half" idx="10"/>
          </p:nvPr>
        </p:nvSpPr>
        <p:spPr/>
        <p:txBody>
          <a:bodyPr/>
          <a:lstStyle/>
          <a:p>
            <a:fld id="{E86601AE-2E74-4179-B5EE-05E49E0D263D}" type="datetimeFigureOut">
              <a:rPr lang="nl-NL" smtClean="0"/>
              <a:t>21-5-2024</a:t>
            </a:fld>
            <a:endParaRPr lang="nl-NL"/>
          </a:p>
        </p:txBody>
      </p:sp>
      <p:sp>
        <p:nvSpPr>
          <p:cNvPr id="6" name="Tijdelijke aanduiding voor voettekst 5">
            <a:extLst>
              <a:ext uri="{FF2B5EF4-FFF2-40B4-BE49-F238E27FC236}">
                <a16:creationId xmlns:a16="http://schemas.microsoft.com/office/drawing/2014/main" id="{3E8A9389-DC77-F615-09C3-F5E8DB22063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291F363-2506-EA7C-B435-FBF49B20B660}"/>
              </a:ext>
            </a:extLst>
          </p:cNvPr>
          <p:cNvSpPr>
            <a:spLocks noGrp="1"/>
          </p:cNvSpPr>
          <p:nvPr>
            <p:ph type="sldNum" sz="quarter" idx="12"/>
          </p:nvPr>
        </p:nvSpPr>
        <p:spPr/>
        <p:txBody>
          <a:bodyPr/>
          <a:lstStyle/>
          <a:p>
            <a:fld id="{6369D91D-7649-4D09-BD0E-A787D853669C}" type="slidenum">
              <a:rPr lang="nl-NL" smtClean="0"/>
              <a:t>‹#›</a:t>
            </a:fld>
            <a:endParaRPr lang="nl-NL"/>
          </a:p>
        </p:txBody>
      </p:sp>
    </p:spTree>
    <p:extLst>
      <p:ext uri="{BB962C8B-B14F-4D97-AF65-F5344CB8AC3E}">
        <p14:creationId xmlns:p14="http://schemas.microsoft.com/office/powerpoint/2010/main" val="38465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20B0C2-583C-AF14-7C82-1B312142A94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5C160E6-1D97-7B0B-C681-4F759D7BAB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05F220F-2941-88A5-7DCA-340E48A5CD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0DDDBCB-4C87-C127-2DD0-82AE9B6DB37D}"/>
              </a:ext>
            </a:extLst>
          </p:cNvPr>
          <p:cNvSpPr>
            <a:spLocks noGrp="1"/>
          </p:cNvSpPr>
          <p:nvPr>
            <p:ph type="dt" sz="half" idx="10"/>
          </p:nvPr>
        </p:nvSpPr>
        <p:spPr/>
        <p:txBody>
          <a:bodyPr/>
          <a:lstStyle/>
          <a:p>
            <a:fld id="{E86601AE-2E74-4179-B5EE-05E49E0D263D}" type="datetimeFigureOut">
              <a:rPr lang="nl-NL" smtClean="0"/>
              <a:t>21-5-2024</a:t>
            </a:fld>
            <a:endParaRPr lang="nl-NL"/>
          </a:p>
        </p:txBody>
      </p:sp>
      <p:sp>
        <p:nvSpPr>
          <p:cNvPr id="6" name="Tijdelijke aanduiding voor voettekst 5">
            <a:extLst>
              <a:ext uri="{FF2B5EF4-FFF2-40B4-BE49-F238E27FC236}">
                <a16:creationId xmlns:a16="http://schemas.microsoft.com/office/drawing/2014/main" id="{59DCDB8C-76F7-B69C-3433-0C7F23CE077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660232B-0078-42AF-28C6-72B449910E65}"/>
              </a:ext>
            </a:extLst>
          </p:cNvPr>
          <p:cNvSpPr>
            <a:spLocks noGrp="1"/>
          </p:cNvSpPr>
          <p:nvPr>
            <p:ph type="sldNum" sz="quarter" idx="12"/>
          </p:nvPr>
        </p:nvSpPr>
        <p:spPr/>
        <p:txBody>
          <a:bodyPr/>
          <a:lstStyle/>
          <a:p>
            <a:fld id="{6369D91D-7649-4D09-BD0E-A787D853669C}" type="slidenum">
              <a:rPr lang="nl-NL" smtClean="0"/>
              <a:t>‹#›</a:t>
            </a:fld>
            <a:endParaRPr lang="nl-NL"/>
          </a:p>
        </p:txBody>
      </p:sp>
    </p:spTree>
    <p:extLst>
      <p:ext uri="{BB962C8B-B14F-4D97-AF65-F5344CB8AC3E}">
        <p14:creationId xmlns:p14="http://schemas.microsoft.com/office/powerpoint/2010/main" val="1582928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25A6A3F-C7FB-994D-E9D3-03EECEFAAA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2D9F222-971E-1B6D-5072-7BF40EA421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C586C03-EEF4-0B49-1965-FF666D2B1D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86601AE-2E74-4179-B5EE-05E49E0D263D}" type="datetimeFigureOut">
              <a:rPr lang="nl-NL" smtClean="0"/>
              <a:t>21-5-2024</a:t>
            </a:fld>
            <a:endParaRPr lang="nl-NL"/>
          </a:p>
        </p:txBody>
      </p:sp>
      <p:sp>
        <p:nvSpPr>
          <p:cNvPr id="5" name="Tijdelijke aanduiding voor voettekst 4">
            <a:extLst>
              <a:ext uri="{FF2B5EF4-FFF2-40B4-BE49-F238E27FC236}">
                <a16:creationId xmlns:a16="http://schemas.microsoft.com/office/drawing/2014/main" id="{4AF59577-534F-979F-B035-F2EB1FED69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12488367-49AE-A677-A153-6F4E4C7D23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69D91D-7649-4D09-BD0E-A787D853669C}" type="slidenum">
              <a:rPr lang="nl-NL" smtClean="0"/>
              <a:t>‹#›</a:t>
            </a:fld>
            <a:endParaRPr lang="nl-NL"/>
          </a:p>
        </p:txBody>
      </p:sp>
    </p:spTree>
    <p:extLst>
      <p:ext uri="{BB962C8B-B14F-4D97-AF65-F5344CB8AC3E}">
        <p14:creationId xmlns:p14="http://schemas.microsoft.com/office/powerpoint/2010/main" val="132328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Graphics, grafische vormgeving, ontwerp, vectorafbeeldingen&#10;&#10;Automatisch gegenereerde beschrijving">
            <a:extLst>
              <a:ext uri="{FF2B5EF4-FFF2-40B4-BE49-F238E27FC236}">
                <a16:creationId xmlns:a16="http://schemas.microsoft.com/office/drawing/2014/main" id="{279FA5AF-502A-8547-739C-B82DA6E689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Afbeelding 10" descr="Afbeelding met tekst, Graphics, Lettertype, rood&#10;&#10;Automatisch gegenereerde beschrijving">
            <a:extLst>
              <a:ext uri="{FF2B5EF4-FFF2-40B4-BE49-F238E27FC236}">
                <a16:creationId xmlns:a16="http://schemas.microsoft.com/office/drawing/2014/main" id="{C35B8712-D7B7-2456-5D78-4D584AF01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91" y="99391"/>
            <a:ext cx="6460435" cy="2987171"/>
          </a:xfrm>
          <a:prstGeom prst="rect">
            <a:avLst/>
          </a:prstGeom>
        </p:spPr>
      </p:pic>
      <p:sp>
        <p:nvSpPr>
          <p:cNvPr id="14" name="Tekstvak 13">
            <a:extLst>
              <a:ext uri="{FF2B5EF4-FFF2-40B4-BE49-F238E27FC236}">
                <a16:creationId xmlns:a16="http://schemas.microsoft.com/office/drawing/2014/main" id="{F56291CD-2FC1-980E-7615-722FA1392FE2}"/>
              </a:ext>
            </a:extLst>
          </p:cNvPr>
          <p:cNvSpPr txBox="1"/>
          <p:nvPr/>
        </p:nvSpPr>
        <p:spPr>
          <a:xfrm>
            <a:off x="326927" y="3329458"/>
            <a:ext cx="5358256" cy="1323439"/>
          </a:xfrm>
          <a:prstGeom prst="rect">
            <a:avLst/>
          </a:prstGeom>
          <a:noFill/>
        </p:spPr>
        <p:txBody>
          <a:bodyPr wrap="square" rtlCol="0">
            <a:spAutoFit/>
          </a:bodyPr>
          <a:lstStyle/>
          <a:p>
            <a:pPr algn="ctr"/>
            <a:r>
              <a:rPr lang="nl-NL" sz="4000" b="1" dirty="0">
                <a:solidFill>
                  <a:srgbClr val="00953D"/>
                </a:solidFill>
                <a:latin typeface="Museo Sans 500" panose="02000000000000000000" pitchFamily="50" charset="0"/>
              </a:rPr>
              <a:t>Uitleg over het wereldonderwijs</a:t>
            </a:r>
          </a:p>
        </p:txBody>
      </p:sp>
      <p:sp>
        <p:nvSpPr>
          <p:cNvPr id="15" name="Tekstvak 14">
            <a:extLst>
              <a:ext uri="{FF2B5EF4-FFF2-40B4-BE49-F238E27FC236}">
                <a16:creationId xmlns:a16="http://schemas.microsoft.com/office/drawing/2014/main" id="{18048352-B6C8-FA38-A6DA-05A5DB0DACF8}"/>
              </a:ext>
            </a:extLst>
          </p:cNvPr>
          <p:cNvSpPr txBox="1"/>
          <p:nvPr/>
        </p:nvSpPr>
        <p:spPr>
          <a:xfrm rot="21248770">
            <a:off x="2208736" y="613689"/>
            <a:ext cx="5358256" cy="707886"/>
          </a:xfrm>
          <a:prstGeom prst="rect">
            <a:avLst/>
          </a:prstGeom>
          <a:noFill/>
        </p:spPr>
        <p:txBody>
          <a:bodyPr wrap="square" rtlCol="0">
            <a:spAutoFit/>
          </a:bodyPr>
          <a:lstStyle/>
          <a:p>
            <a:pPr algn="ctr"/>
            <a:r>
              <a:rPr lang="nl-NL" sz="4000" b="1" dirty="0">
                <a:solidFill>
                  <a:srgbClr val="00953D"/>
                </a:solidFill>
                <a:latin typeface="Museo Sans 500" panose="02000000000000000000" pitchFamily="50" charset="0"/>
              </a:rPr>
              <a:t>‘24-’25 </a:t>
            </a:r>
          </a:p>
        </p:txBody>
      </p:sp>
      <p:pic>
        <p:nvPicPr>
          <p:cNvPr id="17" name="Afbeelding 16" descr="Afbeelding met Graphics, Lettertype, grafische vormgeving, typografie&#10;&#10;Automatisch gegenereerde beschrijving">
            <a:extLst>
              <a:ext uri="{FF2B5EF4-FFF2-40B4-BE49-F238E27FC236}">
                <a16:creationId xmlns:a16="http://schemas.microsoft.com/office/drawing/2014/main" id="{E7037D9B-E061-7378-A2B9-A54EECF039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177743">
            <a:off x="-45841" y="5307160"/>
            <a:ext cx="6742700" cy="1690144"/>
          </a:xfrm>
          <a:prstGeom prst="rect">
            <a:avLst/>
          </a:prstGeom>
        </p:spPr>
      </p:pic>
      <p:pic>
        <p:nvPicPr>
          <p:cNvPr id="18" name="Afbeelding 17" descr="Afbeelding met Graphics, Lettertype, grafische vormgeving, typografie&#10;&#10;Automatisch gegenereerde beschrijving">
            <a:extLst>
              <a:ext uri="{FF2B5EF4-FFF2-40B4-BE49-F238E27FC236}">
                <a16:creationId xmlns:a16="http://schemas.microsoft.com/office/drawing/2014/main" id="{3C7B8CDC-861B-AA09-CADE-5432C0B36B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177743">
            <a:off x="5532781" y="5356855"/>
            <a:ext cx="6742700" cy="1690144"/>
          </a:xfrm>
          <a:prstGeom prst="rect">
            <a:avLst/>
          </a:prstGeom>
        </p:spPr>
      </p:pic>
      <p:pic>
        <p:nvPicPr>
          <p:cNvPr id="3" name="Afbeelding 2" descr="Afbeelding met cirkel, Graphics, Kleurrijkheid, kunst&#10;&#10;Automatisch gegenereerde beschrijving">
            <a:extLst>
              <a:ext uri="{FF2B5EF4-FFF2-40B4-BE49-F238E27FC236}">
                <a16:creationId xmlns:a16="http://schemas.microsoft.com/office/drawing/2014/main" id="{10FC07C6-E963-9A3D-E1A6-33163E61BB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0866" y="-1243827"/>
            <a:ext cx="6755892" cy="6858000"/>
          </a:xfrm>
          <a:prstGeom prst="rect">
            <a:avLst/>
          </a:prstGeom>
        </p:spPr>
      </p:pic>
    </p:spTree>
    <p:extLst>
      <p:ext uri="{BB962C8B-B14F-4D97-AF65-F5344CB8AC3E}">
        <p14:creationId xmlns:p14="http://schemas.microsoft.com/office/powerpoint/2010/main" val="1241886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descr="Afbeelding met Graphics, grafische vormgeving, ontwerp, vectorafbeeldingen&#10;&#10;Automatisch gegenereerde beschrijving">
            <a:extLst>
              <a:ext uri="{FF2B5EF4-FFF2-40B4-BE49-F238E27FC236}">
                <a16:creationId xmlns:a16="http://schemas.microsoft.com/office/drawing/2014/main" id="{A3F0F269-E4E1-202A-6F8E-BF230C6F68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el 1">
            <a:extLst>
              <a:ext uri="{FF2B5EF4-FFF2-40B4-BE49-F238E27FC236}">
                <a16:creationId xmlns:a16="http://schemas.microsoft.com/office/drawing/2014/main" id="{547FDFF4-CBAE-27AC-1CE3-E7B3DEDFE26E}"/>
              </a:ext>
            </a:extLst>
          </p:cNvPr>
          <p:cNvSpPr txBox="1">
            <a:spLocks/>
          </p:cNvSpPr>
          <p:nvPr/>
        </p:nvSpPr>
        <p:spPr>
          <a:xfrm rot="21354014">
            <a:off x="721724" y="635826"/>
            <a:ext cx="646689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5400" dirty="0"/>
              <a:t>Planning van vandaag</a:t>
            </a:r>
          </a:p>
        </p:txBody>
      </p:sp>
      <p:graphicFrame>
        <p:nvGraphicFramePr>
          <p:cNvPr id="5" name="Tabel 4">
            <a:extLst>
              <a:ext uri="{FF2B5EF4-FFF2-40B4-BE49-F238E27FC236}">
                <a16:creationId xmlns:a16="http://schemas.microsoft.com/office/drawing/2014/main" id="{73067A23-EFFF-D8CF-513E-81DA18451087}"/>
              </a:ext>
            </a:extLst>
          </p:cNvPr>
          <p:cNvGraphicFramePr>
            <a:graphicFrameLocks noGrp="1"/>
          </p:cNvGraphicFramePr>
          <p:nvPr>
            <p:extLst>
              <p:ext uri="{D42A27DB-BD31-4B8C-83A1-F6EECF244321}">
                <p14:modId xmlns:p14="http://schemas.microsoft.com/office/powerpoint/2010/main" val="4117298976"/>
              </p:ext>
            </p:extLst>
          </p:nvPr>
        </p:nvGraphicFramePr>
        <p:xfrm>
          <a:off x="460118" y="3160366"/>
          <a:ext cx="11285621" cy="2806946"/>
        </p:xfrm>
        <a:graphic>
          <a:graphicData uri="http://schemas.openxmlformats.org/drawingml/2006/table">
            <a:tbl>
              <a:tblPr/>
              <a:tblGrid>
                <a:gridCol w="1665170">
                  <a:extLst>
                    <a:ext uri="{9D8B030D-6E8A-4147-A177-3AD203B41FA5}">
                      <a16:colId xmlns:a16="http://schemas.microsoft.com/office/drawing/2014/main" val="2109161778"/>
                    </a:ext>
                  </a:extLst>
                </a:gridCol>
                <a:gridCol w="5368601">
                  <a:extLst>
                    <a:ext uri="{9D8B030D-6E8A-4147-A177-3AD203B41FA5}">
                      <a16:colId xmlns:a16="http://schemas.microsoft.com/office/drawing/2014/main" val="689483753"/>
                    </a:ext>
                  </a:extLst>
                </a:gridCol>
                <a:gridCol w="1956876">
                  <a:extLst>
                    <a:ext uri="{9D8B030D-6E8A-4147-A177-3AD203B41FA5}">
                      <a16:colId xmlns:a16="http://schemas.microsoft.com/office/drawing/2014/main" val="691128557"/>
                    </a:ext>
                  </a:extLst>
                </a:gridCol>
                <a:gridCol w="2294974">
                  <a:extLst>
                    <a:ext uri="{9D8B030D-6E8A-4147-A177-3AD203B41FA5}">
                      <a16:colId xmlns:a16="http://schemas.microsoft.com/office/drawing/2014/main" val="4237456587"/>
                    </a:ext>
                  </a:extLst>
                </a:gridCol>
              </a:tblGrid>
              <a:tr h="321514">
                <a:tc>
                  <a:txBody>
                    <a:bodyPr/>
                    <a:lstStyle/>
                    <a:p>
                      <a:pPr fontAlgn="t"/>
                      <a:r>
                        <a:rPr lang="nl-NL" sz="1400" b="1" dirty="0">
                          <a:effectLst/>
                        </a:rPr>
                        <a:t>Tijd</a:t>
                      </a:r>
                      <a:endParaRPr lang="nl-NL" sz="1400" dirty="0">
                        <a:effectLst/>
                      </a:endParaRP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tc>
                  <a:txBody>
                    <a:bodyPr/>
                    <a:lstStyle/>
                    <a:p>
                      <a:pPr fontAlgn="t"/>
                      <a:r>
                        <a:rPr lang="nl-NL" sz="1400" b="1" dirty="0">
                          <a:effectLst/>
                        </a:rPr>
                        <a:t>Wat ga je doen?</a:t>
                      </a:r>
                      <a:endParaRPr lang="nl-NL" sz="1400" dirty="0">
                        <a:effectLst/>
                      </a:endParaRP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tc>
                  <a:txBody>
                    <a:bodyPr/>
                    <a:lstStyle/>
                    <a:p>
                      <a:pPr fontAlgn="t"/>
                      <a:r>
                        <a:rPr lang="nl-NL" sz="1400" b="1" dirty="0">
                          <a:effectLst/>
                        </a:rPr>
                        <a:t>Wat heb je nodig?</a:t>
                      </a:r>
                      <a:endParaRPr lang="nl-NL" sz="1400" dirty="0">
                        <a:effectLst/>
                      </a:endParaRP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tc>
                  <a:txBody>
                    <a:bodyPr/>
                    <a:lstStyle/>
                    <a:p>
                      <a:pPr fontAlgn="t"/>
                      <a:r>
                        <a:rPr lang="nl-NL" sz="1400" b="1" dirty="0">
                          <a:effectLst/>
                        </a:rPr>
                        <a:t>Wat moet je inleveren?</a:t>
                      </a:r>
                      <a:endParaRPr lang="nl-NL" sz="1400" dirty="0">
                        <a:effectLst/>
                      </a:endParaRP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extLst>
                  <a:ext uri="{0D108BD9-81ED-4DB2-BD59-A6C34878D82A}">
                    <a16:rowId xmlns:a16="http://schemas.microsoft.com/office/drawing/2014/main" val="2725174636"/>
                  </a:ext>
                </a:extLst>
              </a:tr>
              <a:tr h="969967">
                <a:tc>
                  <a:txBody>
                    <a:bodyPr/>
                    <a:lstStyle/>
                    <a:p>
                      <a:pPr fontAlgn="t"/>
                      <a:r>
                        <a:rPr lang="nl-NL" sz="1400" dirty="0">
                          <a:effectLst/>
                        </a:rPr>
                        <a:t>30</a:t>
                      </a: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tc>
                  <a:txBody>
                    <a:bodyPr/>
                    <a:lstStyle/>
                    <a:p>
                      <a:pPr fontAlgn="t"/>
                      <a:r>
                        <a:rPr lang="nl-NL" sz="1600" dirty="0">
                          <a:effectLst/>
                        </a:rPr>
                        <a:t>Je krijgt uitleg over het Wereldonderwijs door jouw reisleider (dit zijn de docenten die het Wereldonderwijs (geven). </a:t>
                      </a:r>
                    </a:p>
                    <a:p>
                      <a:pPr fontAlgn="t"/>
                      <a:r>
                        <a:rPr lang="nl-NL" sz="1600" dirty="0">
                          <a:effectLst/>
                        </a:rPr>
                        <a:t>Hiervoor wordt de PowerPoint gebruikt. </a:t>
                      </a:r>
                    </a:p>
                    <a:p>
                      <a:pPr fontAlgn="t"/>
                      <a:r>
                        <a:rPr lang="nl-NL" sz="1600" dirty="0">
                          <a:effectLst/>
                        </a:rPr>
                        <a:t>Wil je nalezen wat Wereldonderwijs is, wat we in deze wereld gaan verkennen en wat je gaat doen, kijk dan in de reisgids.</a:t>
                      </a:r>
                    </a:p>
                    <a:p>
                      <a:pPr fontAlgn="t"/>
                      <a:endParaRPr lang="nl-NL" sz="1600" dirty="0">
                        <a:effectLst/>
                      </a:endParaRP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tc>
                  <a:txBody>
                    <a:bodyPr/>
                    <a:lstStyle/>
                    <a:p>
                      <a:pPr fontAlgn="t"/>
                      <a:r>
                        <a:rPr lang="nl-NL" sz="1600" dirty="0" err="1">
                          <a:effectLst/>
                        </a:rPr>
                        <a:t>Powerpoint</a:t>
                      </a:r>
                      <a:r>
                        <a:rPr lang="nl-NL" sz="1600" dirty="0">
                          <a:effectLst/>
                        </a:rPr>
                        <a:t>: Uitleg wereldonderwijs</a:t>
                      </a:r>
                    </a:p>
                    <a:p>
                      <a:pPr fontAlgn="t"/>
                      <a:r>
                        <a:rPr lang="nl-NL" sz="1600" dirty="0">
                          <a:effectLst/>
                        </a:rPr>
                        <a:t>Reisgids</a:t>
                      </a: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tc>
                  <a:txBody>
                    <a:bodyPr/>
                    <a:lstStyle/>
                    <a:p>
                      <a:pPr fontAlgn="t"/>
                      <a:br>
                        <a:rPr lang="nl-NL" sz="1600" dirty="0">
                          <a:effectLst/>
                        </a:rPr>
                      </a:br>
                      <a:endParaRPr lang="nl-NL" sz="1600" dirty="0">
                        <a:effectLst/>
                      </a:endParaRP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extLst>
                  <a:ext uri="{0D108BD9-81ED-4DB2-BD59-A6C34878D82A}">
                    <a16:rowId xmlns:a16="http://schemas.microsoft.com/office/drawing/2014/main" val="4204319056"/>
                  </a:ext>
                </a:extLst>
              </a:tr>
              <a:tr h="969966">
                <a:tc>
                  <a:txBody>
                    <a:bodyPr/>
                    <a:lstStyle/>
                    <a:p>
                      <a:pPr lvl="0">
                        <a:buNone/>
                      </a:pPr>
                      <a:r>
                        <a:rPr lang="nl-NL" sz="1400" dirty="0">
                          <a:effectLst/>
                        </a:rPr>
                        <a:t>15 </a:t>
                      </a:r>
                    </a:p>
                  </a:txBody>
                  <a:tcPr marL="52425" marR="52425" marT="26213" marB="26213">
                    <a:lnL w="9524">
                      <a:solidFill>
                        <a:srgbClr val="ABABAB"/>
                      </a:solidFill>
                    </a:lnL>
                    <a:lnR w="9524">
                      <a:solidFill>
                        <a:srgbClr val="ABABAB"/>
                      </a:solidFill>
                    </a:lnR>
                    <a:lnT w="9525" cap="flat" cmpd="sng" algn="ctr">
                      <a:solidFill>
                        <a:srgbClr val="ABABAB"/>
                      </a:solidFill>
                      <a:prstDash val="solid"/>
                      <a:round/>
                      <a:headEnd type="none" w="med" len="med"/>
                      <a:tailEnd type="none" w="med" len="med"/>
                    </a:lnT>
                    <a:lnB w="9524">
                      <a:solidFill>
                        <a:srgbClr val="ABABAB"/>
                      </a:solidFill>
                    </a:lnB>
                    <a:solidFill>
                      <a:srgbClr val="FFFFFF">
                        <a:alpha val="60000"/>
                      </a:srgbClr>
                    </a:solidFill>
                  </a:tcPr>
                </a:tc>
                <a:tc>
                  <a:txBody>
                    <a:bodyPr/>
                    <a:lstStyle/>
                    <a:p>
                      <a:pPr lvl="0">
                        <a:buNone/>
                      </a:pPr>
                      <a:r>
                        <a:rPr lang="nl-NL" sz="1600" dirty="0">
                          <a:effectLst/>
                        </a:rPr>
                        <a:t>Lezen </a:t>
                      </a:r>
                    </a:p>
                  </a:txBody>
                  <a:tcPr marL="52425" marR="52425" marT="26213" marB="26213">
                    <a:lnL w="9524">
                      <a:solidFill>
                        <a:srgbClr val="ABABAB"/>
                      </a:solidFill>
                    </a:lnL>
                    <a:lnR w="9524">
                      <a:solidFill>
                        <a:srgbClr val="ABABAB"/>
                      </a:solidFill>
                    </a:lnR>
                    <a:lnT w="9525" cap="flat" cmpd="sng" algn="ctr">
                      <a:solidFill>
                        <a:srgbClr val="ABABAB"/>
                      </a:solidFill>
                      <a:prstDash val="solid"/>
                      <a:round/>
                      <a:headEnd type="none" w="med" len="med"/>
                      <a:tailEnd type="none" w="med" len="med"/>
                    </a:lnT>
                    <a:lnB w="9524">
                      <a:solidFill>
                        <a:srgbClr val="ABABAB"/>
                      </a:solidFill>
                    </a:lnB>
                    <a:solidFill>
                      <a:srgbClr val="FFFFFF">
                        <a:alpha val="60000"/>
                      </a:srgbClr>
                    </a:solidFill>
                  </a:tcPr>
                </a:tc>
                <a:tc>
                  <a:txBody>
                    <a:bodyPr/>
                    <a:lstStyle/>
                    <a:p>
                      <a:pPr lvl="0">
                        <a:buNone/>
                      </a:pPr>
                      <a:r>
                        <a:rPr lang="nl-NL" sz="1600" dirty="0">
                          <a:effectLst/>
                        </a:rPr>
                        <a:t>Tekst</a:t>
                      </a:r>
                    </a:p>
                  </a:txBody>
                  <a:tcPr marL="52425" marR="52425" marT="26213" marB="26213">
                    <a:lnL w="9524">
                      <a:solidFill>
                        <a:srgbClr val="ABABAB"/>
                      </a:solidFill>
                    </a:lnL>
                    <a:lnR w="9524">
                      <a:solidFill>
                        <a:srgbClr val="ABABAB"/>
                      </a:solidFill>
                    </a:lnR>
                    <a:lnT w="9525" cap="flat" cmpd="sng" algn="ctr">
                      <a:solidFill>
                        <a:srgbClr val="ABABAB"/>
                      </a:solidFill>
                      <a:prstDash val="solid"/>
                      <a:round/>
                      <a:headEnd type="none" w="med" len="med"/>
                      <a:tailEnd type="none" w="med" len="med"/>
                    </a:lnT>
                    <a:lnB w="9524">
                      <a:solidFill>
                        <a:srgbClr val="ABABAB"/>
                      </a:solidFill>
                    </a:lnB>
                    <a:solidFill>
                      <a:srgbClr val="FFFFFF">
                        <a:alpha val="60000"/>
                      </a:srgbClr>
                    </a:solidFill>
                  </a:tcPr>
                </a:tc>
                <a:tc>
                  <a:txBody>
                    <a:bodyPr/>
                    <a:lstStyle/>
                    <a:p>
                      <a:pPr lvl="0">
                        <a:buNone/>
                      </a:pPr>
                      <a:endParaRPr lang="nl-NL" sz="1600" dirty="0">
                        <a:effectLst/>
                      </a:endParaRPr>
                    </a:p>
                  </a:txBody>
                  <a:tcPr marL="52425" marR="52425" marT="26213" marB="26213">
                    <a:lnL w="9524">
                      <a:solidFill>
                        <a:srgbClr val="ABABAB"/>
                      </a:solidFill>
                    </a:lnL>
                    <a:lnR w="9524">
                      <a:solidFill>
                        <a:srgbClr val="ABABAB"/>
                      </a:solidFill>
                    </a:lnR>
                    <a:lnT w="9525" cap="flat" cmpd="sng" algn="ctr">
                      <a:solidFill>
                        <a:srgbClr val="ABABAB"/>
                      </a:solidFill>
                      <a:prstDash val="solid"/>
                      <a:round/>
                      <a:headEnd type="none" w="med" len="med"/>
                      <a:tailEnd type="none" w="med" len="med"/>
                    </a:lnT>
                    <a:lnB w="9524">
                      <a:solidFill>
                        <a:srgbClr val="ABABAB"/>
                      </a:solidFill>
                    </a:lnB>
                    <a:solidFill>
                      <a:srgbClr val="FFFFFF">
                        <a:alpha val="60000"/>
                      </a:srgbClr>
                    </a:solidFill>
                  </a:tcPr>
                </a:tc>
                <a:extLst>
                  <a:ext uri="{0D108BD9-81ED-4DB2-BD59-A6C34878D82A}">
                    <a16:rowId xmlns:a16="http://schemas.microsoft.com/office/drawing/2014/main" val="1051527559"/>
                  </a:ext>
                </a:extLst>
              </a:tr>
            </a:tbl>
          </a:graphicData>
        </a:graphic>
      </p:graphicFrame>
    </p:spTree>
    <p:extLst>
      <p:ext uri="{BB962C8B-B14F-4D97-AF65-F5344CB8AC3E}">
        <p14:creationId xmlns:p14="http://schemas.microsoft.com/office/powerpoint/2010/main" val="33734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EAFEC3-8C4B-11ED-089C-EC8A42ED67A5}"/>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9941E93A-2601-217D-5E17-8CD82758EEAB}"/>
              </a:ext>
            </a:extLst>
          </p:cNvPr>
          <p:cNvSpPr>
            <a:spLocks noGrp="1"/>
          </p:cNvSpPr>
          <p:nvPr>
            <p:ph idx="1"/>
          </p:nvPr>
        </p:nvSpPr>
        <p:spPr/>
        <p:txBody>
          <a:bodyPr/>
          <a:lstStyle/>
          <a:p>
            <a:endParaRPr lang="nl-NL"/>
          </a:p>
        </p:txBody>
      </p:sp>
      <p:pic>
        <p:nvPicPr>
          <p:cNvPr id="4" name="Afbeelding 3">
            <a:extLst>
              <a:ext uri="{FF2B5EF4-FFF2-40B4-BE49-F238E27FC236}">
                <a16:creationId xmlns:a16="http://schemas.microsoft.com/office/drawing/2014/main" id="{38DBEB2D-A64B-2904-0C84-9C44E62EE7DC}"/>
              </a:ext>
            </a:extLst>
          </p:cNvPr>
          <p:cNvPicPr>
            <a:picLocks noChangeAspect="1"/>
          </p:cNvPicPr>
          <p:nvPr/>
        </p:nvPicPr>
        <p:blipFill rotWithShape="1">
          <a:blip r:embed="rId2"/>
          <a:srcRect l="1625" r="1625" b="204"/>
          <a:stretch/>
        </p:blipFill>
        <p:spPr>
          <a:xfrm>
            <a:off x="0" y="0"/>
            <a:ext cx="12192000" cy="6858001"/>
          </a:xfrm>
          <a:prstGeom prst="rect">
            <a:avLst/>
          </a:prstGeom>
        </p:spPr>
      </p:pic>
      <p:sp>
        <p:nvSpPr>
          <p:cNvPr id="5" name="Tekstvak 4">
            <a:extLst>
              <a:ext uri="{FF2B5EF4-FFF2-40B4-BE49-F238E27FC236}">
                <a16:creationId xmlns:a16="http://schemas.microsoft.com/office/drawing/2014/main" id="{B4CB4AEF-5867-34AB-6DCE-CF6661DFB62A}"/>
              </a:ext>
            </a:extLst>
          </p:cNvPr>
          <p:cNvSpPr txBox="1"/>
          <p:nvPr/>
        </p:nvSpPr>
        <p:spPr>
          <a:xfrm>
            <a:off x="-3473" y="1835142"/>
            <a:ext cx="4776537" cy="4801314"/>
          </a:xfrm>
          <a:prstGeom prst="rect">
            <a:avLst/>
          </a:prstGeom>
          <a:noFill/>
        </p:spPr>
        <p:txBody>
          <a:bodyPr wrap="square" lIns="91440" tIns="45720" rIns="91440" bIns="45720" anchor="t">
            <a:spAutoFit/>
          </a:bodyPr>
          <a:lstStyle/>
          <a:p>
            <a:pPr marL="285750" indent="-285750">
              <a:buSzPct val="150000"/>
              <a:buBlip>
                <a:blip r:embed="rId3">
                  <a:extLst>
                    <a:ext uri="{96DAC541-7B7A-43D3-8B79-37D633B846F1}">
                      <asvg:svgBlip xmlns:asvg="http://schemas.microsoft.com/office/drawing/2016/SVG/main" r:embed="rId4"/>
                    </a:ext>
                  </a:extLst>
                </a:blip>
              </a:buBlip>
            </a:pPr>
            <a:r>
              <a:rPr lang="nl-NL" dirty="0"/>
              <a:t>8 lesuren per week </a:t>
            </a:r>
            <a:br>
              <a:rPr lang="nl-NL" dirty="0"/>
            </a:br>
            <a:r>
              <a:rPr lang="nl-NL" dirty="0"/>
              <a:t>(in 2 dagen dus 2x4).</a:t>
            </a:r>
          </a:p>
          <a:p>
            <a:pPr marL="285750" indent="-285750">
              <a:buSzPct val="150000"/>
              <a:buBlip>
                <a:blip r:embed="rId3">
                  <a:extLst>
                    <a:ext uri="{96DAC541-7B7A-43D3-8B79-37D633B846F1}">
                      <asvg:svgBlip xmlns:asvg="http://schemas.microsoft.com/office/drawing/2016/SVG/main" r:embed="rId4"/>
                    </a:ext>
                  </a:extLst>
                </a:blip>
              </a:buBlip>
            </a:pPr>
            <a:endParaRPr lang="nl-NL" dirty="0"/>
          </a:p>
          <a:p>
            <a:pPr>
              <a:buSzPct val="150000"/>
            </a:pPr>
            <a:endParaRPr lang="nl-NL" dirty="0"/>
          </a:p>
          <a:p>
            <a:pPr marL="285750" indent="-285750">
              <a:buSzPct val="150000"/>
              <a:buBlip>
                <a:blip r:embed="rId3">
                  <a:extLst>
                    <a:ext uri="{96DAC541-7B7A-43D3-8B79-37D633B846F1}">
                      <asvg:svgBlip xmlns:asvg="http://schemas.microsoft.com/office/drawing/2016/SVG/main" r:embed="rId4"/>
                    </a:ext>
                  </a:extLst>
                </a:blip>
              </a:buBlip>
            </a:pPr>
            <a:r>
              <a:rPr lang="nl-NL" dirty="0"/>
              <a:t>Er wordt veel verbinding </a:t>
            </a:r>
            <a:br>
              <a:rPr lang="nl-NL" dirty="0"/>
            </a:br>
            <a:r>
              <a:rPr lang="nl-NL" dirty="0"/>
              <a:t>gemaakt tussen meerdere vakken.</a:t>
            </a:r>
          </a:p>
          <a:p>
            <a:pPr>
              <a:buSzPct val="150000"/>
            </a:pPr>
            <a:endParaRPr lang="nl-NL" dirty="0"/>
          </a:p>
          <a:p>
            <a:pPr marL="285750" indent="-285750">
              <a:buSzPct val="150000"/>
              <a:buChar char="•"/>
            </a:pPr>
            <a:endParaRPr lang="nl-NL" dirty="0"/>
          </a:p>
          <a:p>
            <a:pPr marL="285750" indent="-285750">
              <a:buSzPct val="150000"/>
              <a:buBlip>
                <a:blip r:embed="rId3">
                  <a:extLst>
                    <a:ext uri="{96DAC541-7B7A-43D3-8B79-37D633B846F1}">
                      <asvg:svgBlip xmlns:asvg="http://schemas.microsoft.com/office/drawing/2016/SVG/main" r:embed="rId4"/>
                    </a:ext>
                  </a:extLst>
                </a:blip>
              </a:buBlip>
            </a:pPr>
            <a:r>
              <a:rPr lang="nl-NL" dirty="0"/>
              <a:t>Elke wereld heeft zijn eigen thema!</a:t>
            </a:r>
          </a:p>
          <a:p>
            <a:pPr marL="285750" indent="-285750">
              <a:buSzPct val="150000"/>
              <a:buBlip>
                <a:blip r:embed="rId3">
                  <a:extLst>
                    <a:ext uri="{96DAC541-7B7A-43D3-8B79-37D633B846F1}">
                      <asvg:svgBlip xmlns:asvg="http://schemas.microsoft.com/office/drawing/2016/SVG/main" r:embed="rId4"/>
                    </a:ext>
                  </a:extLst>
                </a:blip>
              </a:buBlip>
            </a:pPr>
            <a:endParaRPr lang="nl-NL" dirty="0"/>
          </a:p>
          <a:p>
            <a:pPr marL="285750" indent="-285750">
              <a:buSzPct val="150000"/>
              <a:buChar char="•"/>
            </a:pPr>
            <a:endParaRPr lang="nl-NL" dirty="0"/>
          </a:p>
          <a:p>
            <a:pPr marL="285750" indent="-285750">
              <a:buSzPct val="150000"/>
              <a:buBlip>
                <a:blip r:embed="rId3">
                  <a:extLst>
                    <a:ext uri="{96DAC541-7B7A-43D3-8B79-37D633B846F1}">
                      <asvg:svgBlip xmlns:asvg="http://schemas.microsoft.com/office/drawing/2016/SVG/main" r:embed="rId4"/>
                    </a:ext>
                  </a:extLst>
                </a:blip>
              </a:buBlip>
            </a:pPr>
            <a:r>
              <a:rPr lang="nl-NL" dirty="0"/>
              <a:t>In leerjaar 2 starten we met wereld 5</a:t>
            </a:r>
          </a:p>
          <a:p>
            <a:pPr marL="285750" indent="-285750">
              <a:buSzPct val="150000"/>
              <a:buBlip>
                <a:blip r:embed="rId3">
                  <a:extLst>
                    <a:ext uri="{96DAC541-7B7A-43D3-8B79-37D633B846F1}">
                      <asvg:svgBlip xmlns:asvg="http://schemas.microsoft.com/office/drawing/2016/SVG/main" r:embed="rId4"/>
                    </a:ext>
                  </a:extLst>
                </a:blip>
              </a:buBlip>
            </a:pPr>
            <a:endParaRPr lang="nl-NL" dirty="0"/>
          </a:p>
          <a:p>
            <a:pPr marL="285750" indent="-285750">
              <a:buSzPct val="150000"/>
              <a:buBlip>
                <a:blip r:embed="rId3">
                  <a:extLst>
                    <a:ext uri="{96DAC541-7B7A-43D3-8B79-37D633B846F1}">
                      <asvg:svgBlip xmlns:asvg="http://schemas.microsoft.com/office/drawing/2016/SVG/main" r:embed="rId4"/>
                    </a:ext>
                  </a:extLst>
                </a:blip>
              </a:buBlip>
            </a:pPr>
            <a:r>
              <a:rPr lang="nl-NL" dirty="0"/>
              <a:t>Iedere les starten we met een kwartier lezen. Zorg dat je altijd je boek meeneemt</a:t>
            </a:r>
          </a:p>
          <a:p>
            <a:pPr>
              <a:buSzPct val="150000"/>
            </a:pPr>
            <a:r>
              <a:rPr lang="nl-NL" dirty="0"/>
              <a:t>--&gt; we gaan het nu uitproberen! </a:t>
            </a:r>
          </a:p>
          <a:p>
            <a:r>
              <a:rPr lang="nl-NL" dirty="0"/>
              <a:t>--&gt; Je krijgt voor vandaag een tekst.</a:t>
            </a:r>
          </a:p>
        </p:txBody>
      </p:sp>
    </p:spTree>
    <p:extLst>
      <p:ext uri="{BB962C8B-B14F-4D97-AF65-F5344CB8AC3E}">
        <p14:creationId xmlns:p14="http://schemas.microsoft.com/office/powerpoint/2010/main" val="2792422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16" descr="Afbeelding met Graphics, grafische vormgeving, ontwerp, vectorafbeeldingen&#10;&#10;Automatisch gegenereerde beschrijving">
            <a:extLst>
              <a:ext uri="{FF2B5EF4-FFF2-40B4-BE49-F238E27FC236}">
                <a16:creationId xmlns:a16="http://schemas.microsoft.com/office/drawing/2014/main" id="{C7DD86CD-C72F-A284-876F-3516C7E7877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 b="53"/>
          <a:stretch/>
        </p:blipFill>
        <p:spPr>
          <a:xfrm>
            <a:off x="-6588" y="10"/>
            <a:ext cx="12198588" cy="6857990"/>
          </a:xfrm>
          <a:prstGeom prst="rect">
            <a:avLst/>
          </a:prstGeom>
        </p:spPr>
      </p:pic>
      <p:sp>
        <p:nvSpPr>
          <p:cNvPr id="7" name="Titel 1">
            <a:extLst>
              <a:ext uri="{FF2B5EF4-FFF2-40B4-BE49-F238E27FC236}">
                <a16:creationId xmlns:a16="http://schemas.microsoft.com/office/drawing/2014/main" id="{D6102A56-F620-7897-2CC5-DCEB513C0DF1}"/>
              </a:ext>
            </a:extLst>
          </p:cNvPr>
          <p:cNvSpPr txBox="1">
            <a:spLocks/>
          </p:cNvSpPr>
          <p:nvPr/>
        </p:nvSpPr>
        <p:spPr>
          <a:xfrm rot="21354014">
            <a:off x="721724" y="635826"/>
            <a:ext cx="6466890" cy="132556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5400" dirty="0"/>
              <a:t>Stillezen- 15 min</a:t>
            </a:r>
          </a:p>
        </p:txBody>
      </p:sp>
      <p:sp>
        <p:nvSpPr>
          <p:cNvPr id="9" name="Tekstvak 13">
            <a:extLst>
              <a:ext uri="{FF2B5EF4-FFF2-40B4-BE49-F238E27FC236}">
                <a16:creationId xmlns:a16="http://schemas.microsoft.com/office/drawing/2014/main" id="{2D0D6292-2144-0027-B38B-B955AB4D72BA}"/>
              </a:ext>
            </a:extLst>
          </p:cNvPr>
          <p:cNvSpPr txBox="1"/>
          <p:nvPr/>
        </p:nvSpPr>
        <p:spPr>
          <a:xfrm>
            <a:off x="1407375" y="3022382"/>
            <a:ext cx="8349390" cy="1938992"/>
          </a:xfrm>
          <a:prstGeom prst="rect">
            <a:avLst/>
          </a:prstGeom>
          <a:noFill/>
        </p:spPr>
        <p:txBody>
          <a:bodyPr wrap="square" lIns="91440" tIns="45720" rIns="91440" bIns="45720" rtlCol="0" anchor="t">
            <a:spAutoFit/>
          </a:bodyPr>
          <a:lstStyle/>
          <a:p>
            <a:pPr algn="ctr"/>
            <a:r>
              <a:rPr lang="nl-NL" sz="4000" b="1" dirty="0">
                <a:solidFill>
                  <a:srgbClr val="00953D"/>
                </a:solidFill>
                <a:latin typeface="Museo Sans 500"/>
              </a:rPr>
              <a:t>We gaan het meteen uitproberen</a:t>
            </a:r>
          </a:p>
          <a:p>
            <a:pPr algn="ctr"/>
            <a:r>
              <a:rPr lang="nl-NL" sz="4000" b="1" i="1" dirty="0">
                <a:solidFill>
                  <a:srgbClr val="00953D"/>
                </a:solidFill>
                <a:latin typeface="Museo Sans 500"/>
              </a:rPr>
              <a:t>--&gt; De reisleider deelt de tekst 'Dit was de plastictijd' uit</a:t>
            </a:r>
            <a:endParaRPr lang="nl-NL" sz="4000" b="1" i="1" dirty="0">
              <a:solidFill>
                <a:srgbClr val="00953D"/>
              </a:solidFill>
              <a:latin typeface="Museo Sans 500" panose="02000000000000000000" pitchFamily="50" charset="0"/>
            </a:endParaRPr>
          </a:p>
        </p:txBody>
      </p:sp>
      <p:sp>
        <p:nvSpPr>
          <p:cNvPr id="2" name="Tekstvak 13">
            <a:extLst>
              <a:ext uri="{FF2B5EF4-FFF2-40B4-BE49-F238E27FC236}">
                <a16:creationId xmlns:a16="http://schemas.microsoft.com/office/drawing/2014/main" id="{DE2798F2-6C34-CD23-A9F5-2841AE583EE6}"/>
              </a:ext>
            </a:extLst>
          </p:cNvPr>
          <p:cNvSpPr txBox="1"/>
          <p:nvPr/>
        </p:nvSpPr>
        <p:spPr>
          <a:xfrm>
            <a:off x="1043435" y="5501726"/>
            <a:ext cx="8349390" cy="954107"/>
          </a:xfrm>
          <a:prstGeom prst="rect">
            <a:avLst/>
          </a:prstGeom>
          <a:noFill/>
        </p:spPr>
        <p:txBody>
          <a:bodyPr wrap="square" lIns="91440" tIns="45720" rIns="91440" bIns="45720" rtlCol="0" anchor="t">
            <a:spAutoFit/>
          </a:bodyPr>
          <a:lstStyle/>
          <a:p>
            <a:pPr algn="ctr"/>
            <a:r>
              <a:rPr lang="nl-NL" sz="2800" dirty="0">
                <a:latin typeface="Aptos Display"/>
              </a:rPr>
              <a:t>Hoofdvraag: Denkt de schrijver dat er in de toekomst nog plastic wordt gebruikt?</a:t>
            </a:r>
            <a:endParaRPr lang="en-US" sz="2800" dirty="0">
              <a:latin typeface="Aptos Display"/>
            </a:endParaRPr>
          </a:p>
        </p:txBody>
      </p:sp>
    </p:spTree>
    <p:extLst>
      <p:ext uri="{BB962C8B-B14F-4D97-AF65-F5344CB8AC3E}">
        <p14:creationId xmlns:p14="http://schemas.microsoft.com/office/powerpoint/2010/main" val="2617479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descr="Afbeelding met ontwerp, kunst&#10;&#10;Automatisch gegenereerde beschrijving">
            <a:extLst>
              <a:ext uri="{FF2B5EF4-FFF2-40B4-BE49-F238E27FC236}">
                <a16:creationId xmlns:a16="http://schemas.microsoft.com/office/drawing/2014/main" id="{1496DAC6-C028-6B8E-7EEC-36B3DCFE60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el 1">
            <a:extLst>
              <a:ext uri="{FF2B5EF4-FFF2-40B4-BE49-F238E27FC236}">
                <a16:creationId xmlns:a16="http://schemas.microsoft.com/office/drawing/2014/main" id="{308F68C0-53D6-BEBC-42E1-AFF59F00BE74}"/>
              </a:ext>
            </a:extLst>
          </p:cNvPr>
          <p:cNvSpPr txBox="1">
            <a:spLocks/>
          </p:cNvSpPr>
          <p:nvPr/>
        </p:nvSpPr>
        <p:spPr>
          <a:xfrm>
            <a:off x="838200" y="473409"/>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dirty="0"/>
              <a:t>Hoe ga je onze werelden verkennen:</a:t>
            </a:r>
            <a:br>
              <a:rPr lang="nl-NL" dirty="0"/>
            </a:br>
            <a:r>
              <a:rPr lang="nl-NL" sz="4800" b="1" dirty="0"/>
              <a:t>De leercirkel</a:t>
            </a:r>
            <a:endParaRPr lang="nl-NL" b="1" dirty="0"/>
          </a:p>
        </p:txBody>
      </p:sp>
      <p:pic>
        <p:nvPicPr>
          <p:cNvPr id="5122" name="Picture 2">
            <a:extLst>
              <a:ext uri="{FF2B5EF4-FFF2-40B4-BE49-F238E27FC236}">
                <a16:creationId xmlns:a16="http://schemas.microsoft.com/office/drawing/2014/main" id="{3089CB99-DB23-1498-6BBA-940D1ED6AC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622" t="9702" r="6566" b="2549"/>
          <a:stretch/>
        </p:blipFill>
        <p:spPr bwMode="auto">
          <a:xfrm>
            <a:off x="838200" y="1612232"/>
            <a:ext cx="9119937" cy="5245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730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descr="Afbeelding met Graphics, grafische vormgeving, ontwerp, kunst&#10;&#10;Automatisch gegenereerde beschrijving">
            <a:extLst>
              <a:ext uri="{FF2B5EF4-FFF2-40B4-BE49-F238E27FC236}">
                <a16:creationId xmlns:a16="http://schemas.microsoft.com/office/drawing/2014/main" id="{040D1FDF-7E9B-FADB-E3F6-AAE3576741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jdelijke aanduiding voor inhoud 2">
            <a:extLst>
              <a:ext uri="{FF2B5EF4-FFF2-40B4-BE49-F238E27FC236}">
                <a16:creationId xmlns:a16="http://schemas.microsoft.com/office/drawing/2014/main" id="{8B33897E-EE79-481E-D321-26B41E0A4190}"/>
              </a:ext>
            </a:extLst>
          </p:cNvPr>
          <p:cNvSpPr txBox="1">
            <a:spLocks/>
          </p:cNvSpPr>
          <p:nvPr/>
        </p:nvSpPr>
        <p:spPr>
          <a:xfrm>
            <a:off x="478712" y="3125169"/>
            <a:ext cx="6089073" cy="325942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2000" dirty="0"/>
          </a:p>
        </p:txBody>
      </p:sp>
      <p:sp>
        <p:nvSpPr>
          <p:cNvPr id="4" name="Titel 1">
            <a:extLst>
              <a:ext uri="{FF2B5EF4-FFF2-40B4-BE49-F238E27FC236}">
                <a16:creationId xmlns:a16="http://schemas.microsoft.com/office/drawing/2014/main" id="{554209DB-31A9-DEAB-D8CD-26E464BB82C1}"/>
              </a:ext>
            </a:extLst>
          </p:cNvPr>
          <p:cNvSpPr txBox="1">
            <a:spLocks/>
          </p:cNvSpPr>
          <p:nvPr/>
        </p:nvSpPr>
        <p:spPr>
          <a:xfrm rot="21331010">
            <a:off x="623083" y="607769"/>
            <a:ext cx="7114139" cy="1325563"/>
          </a:xfrm>
          <a:prstGeom prst="rect">
            <a:avLst/>
          </a:prstGeom>
        </p:spPr>
        <p:txBody>
          <a:bodyPr lIns="91440" tIns="45720" rIns="91440" bIns="4572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dirty="0"/>
              <a:t>Snapshot:</a:t>
            </a:r>
            <a:br>
              <a:rPr lang="nl-NL" dirty="0"/>
            </a:br>
            <a:r>
              <a:rPr lang="nl-NL" sz="4800" b="1" dirty="0"/>
              <a:t>#Kan het op?!</a:t>
            </a:r>
            <a:endParaRPr lang="nl-NL" b="1" dirty="0"/>
          </a:p>
        </p:txBody>
      </p:sp>
      <p:pic>
        <p:nvPicPr>
          <p:cNvPr id="7" name="Afbeelding 6" descr="Afbeelding met tekst, Graphics, grafische vormgeving&#10;&#10;Automatisch gegenereerde beschrijving">
            <a:extLst>
              <a:ext uri="{FF2B5EF4-FFF2-40B4-BE49-F238E27FC236}">
                <a16:creationId xmlns:a16="http://schemas.microsoft.com/office/drawing/2014/main" id="{B3D25088-BEFB-901D-EE28-6AFA88785341}"/>
              </a:ext>
            </a:extLst>
          </p:cNvPr>
          <p:cNvPicPr>
            <a:picLocks noChangeAspect="1"/>
          </p:cNvPicPr>
          <p:nvPr/>
        </p:nvPicPr>
        <p:blipFill rotWithShape="1">
          <a:blip r:embed="rId3">
            <a:extLst>
              <a:ext uri="{28A0092B-C50C-407E-A947-70E740481C1C}">
                <a14:useLocalDpi xmlns:a14="http://schemas.microsoft.com/office/drawing/2010/main" val="0"/>
              </a:ext>
            </a:extLst>
          </a:blip>
          <a:srcRect l="10116" t="9811" r="11523" b="7944"/>
          <a:stretch/>
        </p:blipFill>
        <p:spPr>
          <a:xfrm>
            <a:off x="6208296" y="473409"/>
            <a:ext cx="5717406" cy="5303520"/>
          </a:xfrm>
          <a:prstGeom prst="rect">
            <a:avLst/>
          </a:prstGeom>
        </p:spPr>
      </p:pic>
      <p:sp>
        <p:nvSpPr>
          <p:cNvPr id="2" name="TextBox 1">
            <a:extLst>
              <a:ext uri="{FF2B5EF4-FFF2-40B4-BE49-F238E27FC236}">
                <a16:creationId xmlns:a16="http://schemas.microsoft.com/office/drawing/2014/main" id="{31EC8C07-D08E-0A40-D910-045B4C3A1453}"/>
              </a:ext>
            </a:extLst>
          </p:cNvPr>
          <p:cNvSpPr txBox="1"/>
          <p:nvPr/>
        </p:nvSpPr>
        <p:spPr>
          <a:xfrm>
            <a:off x="-18197" y="3120789"/>
            <a:ext cx="622338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49580"/>
            <a:r>
              <a:rPr lang="en-US"/>
              <a:t>“</a:t>
            </a:r>
            <a:r>
              <a:rPr lang="en-US" i="1"/>
              <a:t>Het geduld van je docent, de acculading van je mobieltje en je zakgeld kunnen allemaal zomaar ineens opraken. Onhandig, maar kan gebeuren. Je biedt je excuses aan, hangt je mobiel aan je powerbank en gaat vanaf nu je uitgaven beter bijhouden. Opgelost. Maar wat als jouw docent ongelijk heeft en jullie het niet met elkaar eens kunnen worden? En hoe komt die energie in jouw powerbank terecht? Wie kunnen er allemaal zien waar jij je geld aan uitgeeft? En dan is er ook nog het water dat “op” kan raken maar ook dijken kan laten doorbreken. Zo heb je elke dag te maken met energie, water en veiligheid, zonder dat je het misschien zelf doorhebt.</a:t>
            </a:r>
            <a:r>
              <a:rPr lang="en-US"/>
              <a:t>”</a:t>
            </a:r>
          </a:p>
        </p:txBody>
      </p:sp>
    </p:spTree>
    <p:extLst>
      <p:ext uri="{BB962C8B-B14F-4D97-AF65-F5344CB8AC3E}">
        <p14:creationId xmlns:p14="http://schemas.microsoft.com/office/powerpoint/2010/main" val="3039591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Afbeelding met ontwerp, illustratie, kunst&#10;&#10;Automatisch gegenereerde beschrijving">
            <a:extLst>
              <a:ext uri="{FF2B5EF4-FFF2-40B4-BE49-F238E27FC236}">
                <a16:creationId xmlns:a16="http://schemas.microsoft.com/office/drawing/2014/main" id="{D5AF0D1F-EBFE-B533-9AF3-83693FEE94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el 1">
            <a:extLst>
              <a:ext uri="{FF2B5EF4-FFF2-40B4-BE49-F238E27FC236}">
                <a16:creationId xmlns:a16="http://schemas.microsoft.com/office/drawing/2014/main" id="{BAD5364F-424F-52C0-5D85-501BD6BF9401}"/>
              </a:ext>
            </a:extLst>
          </p:cNvPr>
          <p:cNvSpPr txBox="1">
            <a:spLocks/>
          </p:cNvSpPr>
          <p:nvPr/>
        </p:nvSpPr>
        <p:spPr>
          <a:xfrm rot="21300944">
            <a:off x="616529" y="458600"/>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dirty="0"/>
              <a:t>Reisplan:</a:t>
            </a:r>
            <a:br>
              <a:rPr lang="nl-NL" dirty="0"/>
            </a:br>
            <a:r>
              <a:rPr lang="nl-NL" sz="4800" b="1" dirty="0"/>
              <a:t>Doelen &amp; </a:t>
            </a:r>
            <a:br>
              <a:rPr lang="nl-NL" sz="4800" b="1" dirty="0"/>
            </a:br>
            <a:r>
              <a:rPr lang="nl-NL" sz="4800" b="1" dirty="0"/>
              <a:t>wie gaan er mee</a:t>
            </a:r>
            <a:endParaRPr lang="nl-NL" b="1" dirty="0"/>
          </a:p>
        </p:txBody>
      </p:sp>
      <p:sp>
        <p:nvSpPr>
          <p:cNvPr id="12" name="Tekstvak 11">
            <a:extLst>
              <a:ext uri="{FF2B5EF4-FFF2-40B4-BE49-F238E27FC236}">
                <a16:creationId xmlns:a16="http://schemas.microsoft.com/office/drawing/2014/main" id="{8978A7CB-5642-4B2C-B43D-137651B32612}"/>
              </a:ext>
            </a:extLst>
          </p:cNvPr>
          <p:cNvSpPr txBox="1"/>
          <p:nvPr/>
        </p:nvSpPr>
        <p:spPr>
          <a:xfrm rot="780000">
            <a:off x="6837267" y="2839806"/>
            <a:ext cx="4476750" cy="1477328"/>
          </a:xfrm>
          <a:prstGeom prst="rect">
            <a:avLst/>
          </a:prstGeom>
          <a:solidFill>
            <a:srgbClr val="FFCCCC"/>
          </a:solidFill>
          <a:ln>
            <a:noFill/>
          </a:ln>
          <a:effectLst>
            <a:softEdge rad="31750"/>
          </a:effectLst>
          <a:scene3d>
            <a:camera prst="orthographicFront">
              <a:rot lat="0" lon="0" rev="0"/>
            </a:camera>
            <a:lightRig rig="glow" dir="t">
              <a:rot lat="0" lon="0" rev="14100000"/>
            </a:lightRig>
          </a:scene3d>
          <a:sp3d prstMaterial="softEdge">
            <a:bevelT w="127000" prst="artDeco"/>
          </a:sp3d>
        </p:spPr>
        <p:txBody>
          <a:bodyPr wrap="square" lIns="91440" tIns="45720" rIns="91440" bIns="45720" anchor="t">
            <a:spAutoFit/>
          </a:bodyPr>
          <a:lstStyle/>
          <a:p>
            <a:pPr algn="ctr"/>
            <a:r>
              <a:rPr lang="nl-NL" dirty="0"/>
              <a:t>De vakken die meereizen zijn…</a:t>
            </a:r>
            <a:br>
              <a:rPr lang="nl-NL" dirty="0">
                <a:solidFill>
                  <a:schemeClr val="tx1"/>
                </a:solidFill>
              </a:rPr>
            </a:br>
            <a:r>
              <a:rPr lang="nl-NL" dirty="0"/>
              <a:t>Mens en Wereld, Kunst en Cultuur, Leefstijl, Sport en Bewegen, Wiskunde en vaardigheden zoals taal en rekenen, digitale geletterdheid en burgerschap.</a:t>
            </a:r>
          </a:p>
        </p:txBody>
      </p:sp>
      <p:pic>
        <p:nvPicPr>
          <p:cNvPr id="2" name="Picture 1">
            <a:extLst>
              <a:ext uri="{FF2B5EF4-FFF2-40B4-BE49-F238E27FC236}">
                <a16:creationId xmlns:a16="http://schemas.microsoft.com/office/drawing/2014/main" id="{A5897A8B-3CF4-1042-8B22-7F00E80DB051}"/>
              </a:ext>
            </a:extLst>
          </p:cNvPr>
          <p:cNvPicPr>
            <a:picLocks noChangeAspect="1"/>
          </p:cNvPicPr>
          <p:nvPr/>
        </p:nvPicPr>
        <p:blipFill rotWithShape="1">
          <a:blip r:embed="rId3"/>
          <a:srcRect t="17532" r="877" b="22581"/>
          <a:stretch/>
        </p:blipFill>
        <p:spPr>
          <a:xfrm>
            <a:off x="354195" y="2756630"/>
            <a:ext cx="5385490" cy="4075586"/>
          </a:xfrm>
          <a:prstGeom prst="rect">
            <a:avLst/>
          </a:prstGeom>
        </p:spPr>
      </p:pic>
    </p:spTree>
    <p:extLst>
      <p:ext uri="{BB962C8B-B14F-4D97-AF65-F5344CB8AC3E}">
        <p14:creationId xmlns:p14="http://schemas.microsoft.com/office/powerpoint/2010/main" val="4148200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fbeelding met tekening, groen, ontwerp, illustratie&#10;&#10;Automatisch gegenereerde beschrijving">
            <a:extLst>
              <a:ext uri="{FF2B5EF4-FFF2-40B4-BE49-F238E27FC236}">
                <a16:creationId xmlns:a16="http://schemas.microsoft.com/office/drawing/2014/main" id="{74C2340F-4E0D-CC59-C8DB-959CF9A91D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3" y="0"/>
            <a:ext cx="12192000" cy="6858000"/>
          </a:xfrm>
          <a:prstGeom prst="rect">
            <a:avLst/>
          </a:prstGeom>
        </p:spPr>
      </p:pic>
      <p:sp>
        <p:nvSpPr>
          <p:cNvPr id="2" name="Titel 1">
            <a:extLst>
              <a:ext uri="{FF2B5EF4-FFF2-40B4-BE49-F238E27FC236}">
                <a16:creationId xmlns:a16="http://schemas.microsoft.com/office/drawing/2014/main" id="{29A0A5E1-8598-1A97-D8CC-03C0CA0D3264}"/>
              </a:ext>
            </a:extLst>
          </p:cNvPr>
          <p:cNvSpPr txBox="1">
            <a:spLocks/>
          </p:cNvSpPr>
          <p:nvPr/>
        </p:nvSpPr>
        <p:spPr>
          <a:xfrm rot="21322652">
            <a:off x="288275" y="6868"/>
            <a:ext cx="6301509" cy="1325563"/>
          </a:xfrm>
          <a:prstGeom prst="rect">
            <a:avLst/>
          </a:prstGeom>
        </p:spPr>
        <p:txBody>
          <a:bodyPr lIns="91440" tIns="45720" rIns="91440" bIns="4572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a:t>Digitale systemen </a:t>
            </a:r>
          </a:p>
        </p:txBody>
      </p:sp>
      <p:pic>
        <p:nvPicPr>
          <p:cNvPr id="6146" name="Picture 2" descr="Microsoft Teams - Chat voor bedrijven">
            <a:extLst>
              <a:ext uri="{FF2B5EF4-FFF2-40B4-BE49-F238E27FC236}">
                <a16:creationId xmlns:a16="http://schemas.microsoft.com/office/drawing/2014/main" id="{F0BFF422-0CBA-8CD6-1F27-0C9C1EE693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8" y="5360459"/>
            <a:ext cx="3258070" cy="18291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A774549-4815-ABA4-8C55-6CA98CD9ACE6}"/>
              </a:ext>
            </a:extLst>
          </p:cNvPr>
          <p:cNvSpPr txBox="1"/>
          <p:nvPr/>
        </p:nvSpPr>
        <p:spPr>
          <a:xfrm>
            <a:off x="805454" y="1583869"/>
            <a:ext cx="851279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i="1" dirty="0"/>
              <a:t>We </a:t>
            </a:r>
            <a:r>
              <a:rPr lang="en-US" i="1" dirty="0" err="1"/>
              <a:t>werken</a:t>
            </a:r>
            <a:r>
              <a:rPr lang="en-US" i="1" dirty="0"/>
              <a:t> </a:t>
            </a:r>
            <a:r>
              <a:rPr lang="en-US" i="1" dirty="0" err="1"/>
              <a:t>dit</a:t>
            </a:r>
            <a:r>
              <a:rPr lang="en-US" i="1" dirty="0"/>
              <a:t> </a:t>
            </a:r>
            <a:r>
              <a:rPr lang="en-US" i="1" dirty="0" err="1"/>
              <a:t>jaar</a:t>
            </a:r>
            <a:r>
              <a:rPr lang="en-US" i="1" dirty="0"/>
              <a:t> </a:t>
            </a:r>
            <a:r>
              <a:rPr lang="en-US" i="1" dirty="0" err="1"/>
              <a:t>veel</a:t>
            </a:r>
            <a:r>
              <a:rPr lang="en-US" i="1" dirty="0"/>
              <a:t> </a:t>
            </a:r>
            <a:r>
              <a:rPr lang="en-US" i="1" dirty="0" err="1"/>
              <a:t>digitaal</a:t>
            </a:r>
            <a:endParaRPr lang="en-US" i="1" dirty="0"/>
          </a:p>
          <a:p>
            <a:pPr marL="285750" indent="-285750">
              <a:buFont typeface="Arial"/>
              <a:buChar char="•"/>
            </a:pPr>
            <a:r>
              <a:rPr lang="en-US" i="1" dirty="0" err="1"/>
              <a:t>Verschillende</a:t>
            </a:r>
            <a:r>
              <a:rPr lang="en-US" i="1" dirty="0"/>
              <a:t> </a:t>
            </a:r>
            <a:r>
              <a:rPr lang="en-US" i="1" dirty="0" err="1"/>
              <a:t>systemen</a:t>
            </a:r>
            <a:endParaRPr lang="en-US" i="1" dirty="0"/>
          </a:p>
          <a:p>
            <a:endParaRPr lang="en-US" i="1" dirty="0"/>
          </a:p>
          <a:p>
            <a:endParaRPr lang="en-US" dirty="0"/>
          </a:p>
          <a:p>
            <a:r>
              <a:rPr lang="en-US" b="1" dirty="0"/>
              <a:t>Microsoft Teams</a:t>
            </a:r>
            <a:r>
              <a:rPr lang="en-US" dirty="0"/>
              <a:t>      - Al het </a:t>
            </a:r>
            <a:r>
              <a:rPr lang="en-US" dirty="0" err="1"/>
              <a:t>lesmateriaal</a:t>
            </a:r>
            <a:r>
              <a:rPr lang="en-US" dirty="0"/>
              <a:t> </a:t>
            </a:r>
            <a:r>
              <a:rPr lang="en-US" dirty="0" err="1"/>
              <a:t>Wereldonderwijs</a:t>
            </a:r>
            <a:endParaRPr lang="en-US" dirty="0"/>
          </a:p>
          <a:p>
            <a:r>
              <a:rPr lang="en-US" dirty="0"/>
              <a:t>           - </a:t>
            </a:r>
            <a:r>
              <a:rPr lang="en-US" err="1"/>
              <a:t>Inleveren</a:t>
            </a:r>
            <a:r>
              <a:rPr lang="en-US" dirty="0"/>
              <a:t> van </a:t>
            </a:r>
            <a:r>
              <a:rPr lang="en-US" err="1"/>
              <a:t>opdrachten</a:t>
            </a:r>
            <a:endParaRPr lang="en-US"/>
          </a:p>
          <a:p>
            <a:r>
              <a:rPr lang="en-US" dirty="0"/>
              <a:t>           - Chatten met je </a:t>
            </a:r>
            <a:r>
              <a:rPr lang="en-US" dirty="0" err="1"/>
              <a:t>reisleider</a:t>
            </a:r>
            <a:r>
              <a:rPr lang="en-US" dirty="0"/>
              <a:t> (</a:t>
            </a:r>
            <a:r>
              <a:rPr lang="en-US" dirty="0" err="1"/>
              <a:t>en</a:t>
            </a:r>
            <a:r>
              <a:rPr lang="en-US" dirty="0"/>
              <a:t> </a:t>
            </a:r>
            <a:r>
              <a:rPr lang="en-US" dirty="0" err="1"/>
              <a:t>andere</a:t>
            </a:r>
            <a:r>
              <a:rPr lang="en-US" dirty="0"/>
              <a:t> </a:t>
            </a:r>
            <a:r>
              <a:rPr lang="en-US" dirty="0" err="1"/>
              <a:t>docenten</a:t>
            </a:r>
            <a:r>
              <a:rPr lang="en-US" dirty="0"/>
              <a:t>) </a:t>
            </a:r>
            <a:br>
              <a:rPr lang="en-US" dirty="0"/>
            </a:br>
            <a:endParaRPr lang="en-US" dirty="0"/>
          </a:p>
          <a:p>
            <a:r>
              <a:rPr lang="en-US" b="1" dirty="0"/>
              <a:t>Digit VO</a:t>
            </a:r>
            <a:r>
              <a:rPr lang="en-US" dirty="0"/>
              <a:t>       - Hier leer je </a:t>
            </a:r>
            <a:r>
              <a:rPr lang="en-US" dirty="0" err="1"/>
              <a:t>alles</a:t>
            </a:r>
            <a:r>
              <a:rPr lang="en-US" dirty="0"/>
              <a:t> wat je </a:t>
            </a:r>
            <a:r>
              <a:rPr lang="en-US" dirty="0" err="1"/>
              <a:t>moet</a:t>
            </a:r>
            <a:r>
              <a:rPr lang="en-US" dirty="0"/>
              <a:t> </a:t>
            </a:r>
            <a:r>
              <a:rPr lang="en-US" dirty="0" err="1"/>
              <a:t>weten</a:t>
            </a:r>
            <a:r>
              <a:rPr lang="en-US" dirty="0"/>
              <a:t> over ICT </a:t>
            </a:r>
          </a:p>
          <a:p>
            <a:endParaRPr lang="en-US" dirty="0"/>
          </a:p>
          <a:p>
            <a:r>
              <a:rPr lang="en-US" b="1" err="1"/>
              <a:t>LessonUp</a:t>
            </a:r>
            <a:r>
              <a:rPr lang="en-US" dirty="0"/>
              <a:t>      - Veel </a:t>
            </a:r>
            <a:r>
              <a:rPr lang="en-US" err="1"/>
              <a:t>Wereldlessen</a:t>
            </a:r>
            <a:r>
              <a:rPr lang="en-US" dirty="0"/>
              <a:t> </a:t>
            </a:r>
            <a:r>
              <a:rPr lang="en-US" err="1"/>
              <a:t>staan</a:t>
            </a:r>
            <a:r>
              <a:rPr lang="en-US" dirty="0"/>
              <a:t> in </a:t>
            </a:r>
            <a:r>
              <a:rPr lang="en-US" err="1"/>
              <a:t>LessonUp</a:t>
            </a:r>
            <a:endParaRPr lang="en-US" dirty="0"/>
          </a:p>
          <a:p>
            <a:endParaRPr lang="en-US" dirty="0"/>
          </a:p>
          <a:p>
            <a:r>
              <a:rPr lang="en-US" b="1" err="1"/>
              <a:t>SomToday</a:t>
            </a:r>
            <a:r>
              <a:rPr lang="en-US" dirty="0"/>
              <a:t>     - Voor je rooster, </a:t>
            </a:r>
            <a:r>
              <a:rPr lang="en-US" err="1"/>
              <a:t>cijfers</a:t>
            </a:r>
            <a:r>
              <a:rPr lang="en-US" dirty="0"/>
              <a:t> </a:t>
            </a:r>
            <a:r>
              <a:rPr lang="en-US" err="1"/>
              <a:t>en</a:t>
            </a:r>
            <a:r>
              <a:rPr lang="en-US" dirty="0"/>
              <a:t> het </a:t>
            </a:r>
            <a:r>
              <a:rPr lang="en-US" err="1"/>
              <a:t>huiswerk</a:t>
            </a:r>
            <a:endParaRPr lang="en-US"/>
          </a:p>
          <a:p>
            <a:endParaRPr lang="en-US" dirty="0"/>
          </a:p>
          <a:p>
            <a:endParaRPr lang="en-US" dirty="0"/>
          </a:p>
          <a:p>
            <a:endParaRPr lang="en-US" dirty="0"/>
          </a:p>
        </p:txBody>
      </p:sp>
      <p:pic>
        <p:nvPicPr>
          <p:cNvPr id="6" name="Picture 5" descr="DIGIT-vo">
            <a:extLst>
              <a:ext uri="{FF2B5EF4-FFF2-40B4-BE49-F238E27FC236}">
                <a16:creationId xmlns:a16="http://schemas.microsoft.com/office/drawing/2014/main" id="{6222C62C-7180-ED73-EEBD-6EA1024CA723}"/>
              </a:ext>
            </a:extLst>
          </p:cNvPr>
          <p:cNvPicPr>
            <a:picLocks noChangeAspect="1"/>
          </p:cNvPicPr>
          <p:nvPr/>
        </p:nvPicPr>
        <p:blipFill>
          <a:blip r:embed="rId4"/>
          <a:stretch>
            <a:fillRect/>
          </a:stretch>
        </p:blipFill>
        <p:spPr>
          <a:xfrm>
            <a:off x="2864132" y="5790902"/>
            <a:ext cx="2330782" cy="981218"/>
          </a:xfrm>
          <a:prstGeom prst="rect">
            <a:avLst/>
          </a:prstGeom>
        </p:spPr>
      </p:pic>
      <p:pic>
        <p:nvPicPr>
          <p:cNvPr id="7" name="Picture 6" descr="LMet LessonUp maak je gevarieerde interactieve lessen">
            <a:extLst>
              <a:ext uri="{FF2B5EF4-FFF2-40B4-BE49-F238E27FC236}">
                <a16:creationId xmlns:a16="http://schemas.microsoft.com/office/drawing/2014/main" id="{E6C8E358-26E2-0FB5-0EEB-080B864432E5}"/>
              </a:ext>
            </a:extLst>
          </p:cNvPr>
          <p:cNvPicPr>
            <a:picLocks noChangeAspect="1"/>
          </p:cNvPicPr>
          <p:nvPr/>
        </p:nvPicPr>
        <p:blipFill>
          <a:blip r:embed="rId5"/>
          <a:stretch>
            <a:fillRect/>
          </a:stretch>
        </p:blipFill>
        <p:spPr>
          <a:xfrm>
            <a:off x="5356190" y="5362305"/>
            <a:ext cx="1481766" cy="1496144"/>
          </a:xfrm>
          <a:prstGeom prst="rect">
            <a:avLst/>
          </a:prstGeom>
        </p:spPr>
      </p:pic>
      <p:pic>
        <p:nvPicPr>
          <p:cNvPr id="8" name="Picture 7" descr="Somtoday">
            <a:extLst>
              <a:ext uri="{FF2B5EF4-FFF2-40B4-BE49-F238E27FC236}">
                <a16:creationId xmlns:a16="http://schemas.microsoft.com/office/drawing/2014/main" id="{47A173A9-517C-885C-FF38-0FDE195B00C7}"/>
              </a:ext>
            </a:extLst>
          </p:cNvPr>
          <p:cNvPicPr>
            <a:picLocks noChangeAspect="1"/>
          </p:cNvPicPr>
          <p:nvPr/>
        </p:nvPicPr>
        <p:blipFill>
          <a:blip r:embed="rId6"/>
          <a:stretch>
            <a:fillRect/>
          </a:stretch>
        </p:blipFill>
        <p:spPr>
          <a:xfrm>
            <a:off x="7192370" y="5576707"/>
            <a:ext cx="1708245" cy="1277420"/>
          </a:xfrm>
          <a:prstGeom prst="rect">
            <a:avLst/>
          </a:prstGeom>
        </p:spPr>
      </p:pic>
    </p:spTree>
    <p:extLst>
      <p:ext uri="{BB962C8B-B14F-4D97-AF65-F5344CB8AC3E}">
        <p14:creationId xmlns:p14="http://schemas.microsoft.com/office/powerpoint/2010/main" val="134369643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B93D4530BF4147AB7B21D9A7FC991D" ma:contentTypeVersion="4" ma:contentTypeDescription="Een nieuw document maken." ma:contentTypeScope="" ma:versionID="6f2c881e493074f85335ead3b23235df">
  <xsd:schema xmlns:xsd="http://www.w3.org/2001/XMLSchema" xmlns:xs="http://www.w3.org/2001/XMLSchema" xmlns:p="http://schemas.microsoft.com/office/2006/metadata/properties" xmlns:ns2="7e6ee942-e6cd-46e4-aeb5-8540f6edc0ac" targetNamespace="http://schemas.microsoft.com/office/2006/metadata/properties" ma:root="true" ma:fieldsID="09f0bc0e4a68b68b40262951a578d169" ns2:_="">
    <xsd:import namespace="7e6ee942-e6cd-46e4-aeb5-8540f6edc0a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6ee942-e6cd-46e4-aeb5-8540f6edc0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AFCBE8E-ED11-420B-B410-826DB8599A09}">
  <ds:schemaRefs>
    <ds:schemaRef ds:uri="http://schemas.microsoft.com/sharepoint/v3/contenttype/forms"/>
  </ds:schemaRefs>
</ds:datastoreItem>
</file>

<file path=customXml/itemProps2.xml><?xml version="1.0" encoding="utf-8"?>
<ds:datastoreItem xmlns:ds="http://schemas.openxmlformats.org/officeDocument/2006/customXml" ds:itemID="{0A2F2105-3E54-42C7-944A-1012BE82F4BE}"/>
</file>

<file path=customXml/itemProps3.xml><?xml version="1.0" encoding="utf-8"?>
<ds:datastoreItem xmlns:ds="http://schemas.openxmlformats.org/officeDocument/2006/customXml" ds:itemID="{A74FC910-129C-49C7-AC43-44464995357A}">
  <ds:schemaRefs>
    <ds:schemaRef ds:uri="http://www.w3.org/XML/1998/namespace"/>
    <ds:schemaRef ds:uri="http://purl.org/dc/elements/1.1/"/>
    <ds:schemaRef ds:uri="http://purl.org/dc/dcmitype/"/>
    <ds:schemaRef ds:uri="http://schemas.openxmlformats.org/package/2006/metadata/core-properties"/>
    <ds:schemaRef ds:uri="http://schemas.microsoft.com/office/2006/metadata/properties"/>
    <ds:schemaRef ds:uri="http://schemas.microsoft.com/office/2006/documentManagement/types"/>
    <ds:schemaRef ds:uri="5344c1ce-0898-4144-aa84-ae25b8da9987"/>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78</TotalTime>
  <Words>682</Words>
  <Application>Microsoft Office PowerPoint</Application>
  <PresentationFormat>Widescreen</PresentationFormat>
  <Paragraphs>70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Koen Loose</dc:creator>
  <cp:lastModifiedBy>Romy van Bommel</cp:lastModifiedBy>
  <cp:revision>167</cp:revision>
  <dcterms:created xsi:type="dcterms:W3CDTF">2024-04-23T06:27:43Z</dcterms:created>
  <dcterms:modified xsi:type="dcterms:W3CDTF">2024-05-21T11:46:18Z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0x0101002EB93D4530BF4147AB7B21D9A7FC991D</vt:lpwstr>
  </property>
  <property fmtid="{D5CDD505-2E9C-101B-9397-08002B2CF9AE}" pid="3" name="MediaServiceImageTags">
    <vt:lpwstr/>
  </property>
  <property fmtid="{D5CDD505-2E9C-101B-9397-08002B2CF9AE}" pid="4" name="Order">
    <vt:r8>5200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